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8" r:id="rId1"/>
    <p:sldMasterId id="2147483942" r:id="rId2"/>
    <p:sldMasterId id="2147483930" r:id="rId3"/>
  </p:sldMasterIdLst>
  <p:notesMasterIdLst>
    <p:notesMasterId r:id="rId15"/>
  </p:notesMasterIdLst>
  <p:handoutMasterIdLst>
    <p:handoutMasterId r:id="rId16"/>
  </p:handoutMasterIdLst>
  <p:sldIdLst>
    <p:sldId id="256" r:id="rId4"/>
    <p:sldId id="275" r:id="rId5"/>
    <p:sldId id="263" r:id="rId6"/>
    <p:sldId id="258" r:id="rId7"/>
    <p:sldId id="266" r:id="rId8"/>
    <p:sldId id="269" r:id="rId9"/>
    <p:sldId id="267" r:id="rId10"/>
    <p:sldId id="276" r:id="rId11"/>
    <p:sldId id="270" r:id="rId12"/>
    <p:sldId id="277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6357" autoAdjust="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D3438-6EF6-483C-8240-3A1D8549C1A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8CB1B-DBF4-4A33-AE0C-D254F908CD5C}">
      <dgm:prSet custT="1"/>
      <dgm:spPr/>
      <dgm:t>
        <a:bodyPr/>
        <a:lstStyle/>
        <a:p>
          <a:r>
            <a:rPr lang="it-IT" sz="1100" dirty="0"/>
            <a:t>I MINISTERI INTERESSATI, IL </a:t>
          </a:r>
          <a:r>
            <a:rPr lang="it-IT" sz="1600" b="1" dirty="0"/>
            <a:t>1 SETTEMBRE 2021</a:t>
          </a:r>
          <a:r>
            <a:rPr lang="it-IT" sz="1100" dirty="0"/>
            <a:t>, HANNO EMANATO QUELLO CHE IN GERGO VIENE CHIAMATO ‘</a:t>
          </a:r>
          <a:r>
            <a:rPr lang="it-IT" sz="1800" b="1" dirty="0"/>
            <a:t>’DECRETO CONTROLLI</a:t>
          </a:r>
          <a:r>
            <a:rPr lang="it-IT" sz="1100" dirty="0"/>
            <a:t>’’:</a:t>
          </a:r>
          <a:endParaRPr lang="en-US" sz="1100" dirty="0"/>
        </a:p>
      </dgm:t>
    </dgm:pt>
    <dgm:pt modelId="{475C8BF7-E435-4CB8-A494-39EFB0342D56}" type="parTrans" cxnId="{9313C072-CBE2-4C88-B482-B93AF5773B84}">
      <dgm:prSet/>
      <dgm:spPr/>
      <dgm:t>
        <a:bodyPr/>
        <a:lstStyle/>
        <a:p>
          <a:endParaRPr lang="en-US"/>
        </a:p>
      </dgm:t>
    </dgm:pt>
    <dgm:pt modelId="{003DC0CA-1121-4B9D-B488-9C5F9A3D9CFD}" type="sibTrans" cxnId="{9313C072-CBE2-4C88-B482-B93AF5773B84}">
      <dgm:prSet/>
      <dgm:spPr/>
      <dgm:t>
        <a:bodyPr/>
        <a:lstStyle/>
        <a:p>
          <a:endParaRPr lang="en-US"/>
        </a:p>
      </dgm:t>
    </dgm:pt>
    <dgm:pt modelId="{0349D242-53D1-476F-9C38-04C31A58CD9E}">
      <dgm:prSet custT="1"/>
      <dgm:spPr/>
      <dgm:t>
        <a:bodyPr/>
        <a:lstStyle/>
        <a:p>
          <a:r>
            <a:rPr lang="it-IT" sz="1000" dirty="0"/>
            <a:t>LA </a:t>
          </a:r>
          <a:r>
            <a:rPr lang="it-IT" sz="1600" b="1" dirty="0"/>
            <a:t>MANUTENZIONE</a:t>
          </a:r>
          <a:r>
            <a:rPr lang="it-IT" sz="1000" dirty="0"/>
            <a:t> E LA VERIFICA DEGLI IMPIANTI E DELLE ATTREZZATURE ANTINCENDIO , PROGETTATI PER LA PROTEZIONE DELLA VITA DELLE PERSONE</a:t>
          </a:r>
          <a:r>
            <a:rPr lang="it-IT" sz="1600" b="1" dirty="0"/>
            <a:t>,  NON PUO’ ESSERE DEMANDATA </a:t>
          </a:r>
          <a:r>
            <a:rPr lang="it-IT" sz="1000" dirty="0"/>
            <a:t>AD UN COMUNE ELETTRICISTA O IDRAULICO. </a:t>
          </a:r>
          <a:endParaRPr lang="en-US" sz="1000" dirty="0"/>
        </a:p>
      </dgm:t>
    </dgm:pt>
    <dgm:pt modelId="{48BEC98D-0F60-41C4-85FC-A5544D58329A}" type="parTrans" cxnId="{3E28A9DA-7468-43FE-989B-50E1323F1E5D}">
      <dgm:prSet/>
      <dgm:spPr/>
      <dgm:t>
        <a:bodyPr/>
        <a:lstStyle/>
        <a:p>
          <a:endParaRPr lang="en-US"/>
        </a:p>
      </dgm:t>
    </dgm:pt>
    <dgm:pt modelId="{61CE19D0-9B88-4819-BBF9-1296967F4502}" type="sibTrans" cxnId="{3E28A9DA-7468-43FE-989B-50E1323F1E5D}">
      <dgm:prSet/>
      <dgm:spPr/>
      <dgm:t>
        <a:bodyPr/>
        <a:lstStyle/>
        <a:p>
          <a:endParaRPr lang="en-US"/>
        </a:p>
      </dgm:t>
    </dgm:pt>
    <dgm:pt modelId="{7AC38D62-5E75-4497-A230-8E9371D05AE2}">
      <dgm:prSet custT="1"/>
      <dgm:spPr/>
      <dgm:t>
        <a:bodyPr/>
        <a:lstStyle/>
        <a:p>
          <a:r>
            <a:rPr lang="it-IT" sz="1000" dirty="0"/>
            <a:t>NASCE LA FIGURA DEL </a:t>
          </a:r>
          <a:r>
            <a:rPr lang="it-IT" sz="2000" b="1" dirty="0"/>
            <a:t>MANUTENTORE QUALIFICATO ANTINCENDIO</a:t>
          </a:r>
          <a:endParaRPr lang="en-US" sz="2000" dirty="0"/>
        </a:p>
      </dgm:t>
    </dgm:pt>
    <dgm:pt modelId="{B98C2C73-7496-4573-8A91-07F5CE3508A9}" type="parTrans" cxnId="{1404F39C-DB97-41F9-B570-03D35CF47D71}">
      <dgm:prSet/>
      <dgm:spPr/>
      <dgm:t>
        <a:bodyPr/>
        <a:lstStyle/>
        <a:p>
          <a:endParaRPr lang="en-US"/>
        </a:p>
      </dgm:t>
    </dgm:pt>
    <dgm:pt modelId="{70153ECC-C878-48DC-8E04-E87CB2B24D57}" type="sibTrans" cxnId="{1404F39C-DB97-41F9-B570-03D35CF47D71}">
      <dgm:prSet/>
      <dgm:spPr/>
      <dgm:t>
        <a:bodyPr/>
        <a:lstStyle/>
        <a:p>
          <a:endParaRPr lang="en-US"/>
        </a:p>
      </dgm:t>
    </dgm:pt>
    <dgm:pt modelId="{E7932F6C-C215-42B6-9CE0-96F0F4B52D51}" type="pres">
      <dgm:prSet presAssocID="{DE0D3438-6EF6-483C-8240-3A1D8549C1A1}" presName="diagram" presStyleCnt="0">
        <dgm:presLayoutVars>
          <dgm:dir/>
          <dgm:resizeHandles val="exact"/>
        </dgm:presLayoutVars>
      </dgm:prSet>
      <dgm:spPr/>
    </dgm:pt>
    <dgm:pt modelId="{CDB9C9E9-AEF8-4834-8610-4D04976CBC4B}" type="pres">
      <dgm:prSet presAssocID="{A908CB1B-DBF4-4A33-AE0C-D254F908CD5C}" presName="arrow" presStyleLbl="node1" presStyleIdx="0" presStyleCnt="3" custScaleX="168268" custRadScaleRad="95457">
        <dgm:presLayoutVars>
          <dgm:bulletEnabled val="1"/>
        </dgm:presLayoutVars>
      </dgm:prSet>
      <dgm:spPr/>
    </dgm:pt>
    <dgm:pt modelId="{2D7FC4F4-BD49-40FF-B271-73792F7C686E}" type="pres">
      <dgm:prSet presAssocID="{0349D242-53D1-476F-9C38-04C31A58CD9E}" presName="arrow" presStyleLbl="node1" presStyleIdx="1" presStyleCnt="3" custScaleX="160163" custScaleY="123739">
        <dgm:presLayoutVars>
          <dgm:bulletEnabled val="1"/>
        </dgm:presLayoutVars>
      </dgm:prSet>
      <dgm:spPr/>
    </dgm:pt>
    <dgm:pt modelId="{6B0E2BFF-C70F-4800-8FB3-8947AA948C3E}" type="pres">
      <dgm:prSet presAssocID="{7AC38D62-5E75-4497-A230-8E9371D05AE2}" presName="arrow" presStyleLbl="node1" presStyleIdx="2" presStyleCnt="3" custScaleX="160158" custScaleY="120928">
        <dgm:presLayoutVars>
          <dgm:bulletEnabled val="1"/>
        </dgm:presLayoutVars>
      </dgm:prSet>
      <dgm:spPr/>
    </dgm:pt>
  </dgm:ptLst>
  <dgm:cxnLst>
    <dgm:cxn modelId="{DE41BF15-44B4-4664-B363-33DDC11D0C7D}" type="presOf" srcId="{7AC38D62-5E75-4497-A230-8E9371D05AE2}" destId="{6B0E2BFF-C70F-4800-8FB3-8947AA948C3E}" srcOrd="0" destOrd="0" presId="urn:microsoft.com/office/officeart/2005/8/layout/arrow5"/>
    <dgm:cxn modelId="{9313C072-CBE2-4C88-B482-B93AF5773B84}" srcId="{DE0D3438-6EF6-483C-8240-3A1D8549C1A1}" destId="{A908CB1B-DBF4-4A33-AE0C-D254F908CD5C}" srcOrd="0" destOrd="0" parTransId="{475C8BF7-E435-4CB8-A494-39EFB0342D56}" sibTransId="{003DC0CA-1121-4B9D-B488-9C5F9A3D9CFD}"/>
    <dgm:cxn modelId="{1B19D185-1722-425A-9213-E57498706ECC}" type="presOf" srcId="{A908CB1B-DBF4-4A33-AE0C-D254F908CD5C}" destId="{CDB9C9E9-AEF8-4834-8610-4D04976CBC4B}" srcOrd="0" destOrd="0" presId="urn:microsoft.com/office/officeart/2005/8/layout/arrow5"/>
    <dgm:cxn modelId="{1404F39C-DB97-41F9-B570-03D35CF47D71}" srcId="{DE0D3438-6EF6-483C-8240-3A1D8549C1A1}" destId="{7AC38D62-5E75-4497-A230-8E9371D05AE2}" srcOrd="2" destOrd="0" parTransId="{B98C2C73-7496-4573-8A91-07F5CE3508A9}" sibTransId="{70153ECC-C878-48DC-8E04-E87CB2B24D57}"/>
    <dgm:cxn modelId="{D92638BA-9CFA-4820-941C-820546059009}" type="presOf" srcId="{DE0D3438-6EF6-483C-8240-3A1D8549C1A1}" destId="{E7932F6C-C215-42B6-9CE0-96F0F4B52D51}" srcOrd="0" destOrd="0" presId="urn:microsoft.com/office/officeart/2005/8/layout/arrow5"/>
    <dgm:cxn modelId="{419EF3D9-FD25-4D16-9F37-29C8108AE2A9}" type="presOf" srcId="{0349D242-53D1-476F-9C38-04C31A58CD9E}" destId="{2D7FC4F4-BD49-40FF-B271-73792F7C686E}" srcOrd="0" destOrd="0" presId="urn:microsoft.com/office/officeart/2005/8/layout/arrow5"/>
    <dgm:cxn modelId="{3E28A9DA-7468-43FE-989B-50E1323F1E5D}" srcId="{DE0D3438-6EF6-483C-8240-3A1D8549C1A1}" destId="{0349D242-53D1-476F-9C38-04C31A58CD9E}" srcOrd="1" destOrd="0" parTransId="{48BEC98D-0F60-41C4-85FC-A5544D58329A}" sibTransId="{61CE19D0-9B88-4819-BBF9-1296967F4502}"/>
    <dgm:cxn modelId="{5DB290CA-AAA4-48A7-B525-10B6E48EE1B3}" type="presParOf" srcId="{E7932F6C-C215-42B6-9CE0-96F0F4B52D51}" destId="{CDB9C9E9-AEF8-4834-8610-4D04976CBC4B}" srcOrd="0" destOrd="0" presId="urn:microsoft.com/office/officeart/2005/8/layout/arrow5"/>
    <dgm:cxn modelId="{F1A69B9A-E758-4A73-BD6A-42E9698A0709}" type="presParOf" srcId="{E7932F6C-C215-42B6-9CE0-96F0F4B52D51}" destId="{2D7FC4F4-BD49-40FF-B271-73792F7C686E}" srcOrd="1" destOrd="0" presId="urn:microsoft.com/office/officeart/2005/8/layout/arrow5"/>
    <dgm:cxn modelId="{986C6F5C-87D6-4EE3-A556-D050005144C7}" type="presParOf" srcId="{E7932F6C-C215-42B6-9CE0-96F0F4B52D51}" destId="{6B0E2BFF-C70F-4800-8FB3-8947AA948C3E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9FF83-1F68-435D-934F-1FB40E08D5A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F5E802-C00A-42E4-B5F7-2A9718B6D287}">
      <dgm:prSet custT="1"/>
      <dgm:spPr/>
      <dgm:t>
        <a:bodyPr/>
        <a:lstStyle/>
        <a:p>
          <a:r>
            <a:rPr lang="it-IT" sz="2300" dirty="0"/>
            <a:t>SECONDO QUESTO DECRETO Gli interventi di manutenzione e i controlli sugli impianti e le attrezzature e le altre misure di sicurezza antincendio saranno eseguiti </a:t>
          </a:r>
          <a:r>
            <a:rPr lang="it-IT" sz="2400" b="1" dirty="0">
              <a:solidFill>
                <a:srgbClr val="00B0F0"/>
              </a:solidFill>
            </a:rPr>
            <a:t>SOLO da tecnici manutentori qualificati</a:t>
          </a:r>
          <a:r>
            <a:rPr lang="it-IT" sz="2300" b="1" dirty="0"/>
            <a:t>.</a:t>
          </a:r>
          <a:endParaRPr lang="en-US" sz="2300" dirty="0"/>
        </a:p>
      </dgm:t>
    </dgm:pt>
    <dgm:pt modelId="{3209C729-C3AA-443A-AA24-59C641D34514}" type="parTrans" cxnId="{F735C2B6-480B-4044-A509-AFFE50F8097E}">
      <dgm:prSet/>
      <dgm:spPr/>
      <dgm:t>
        <a:bodyPr/>
        <a:lstStyle/>
        <a:p>
          <a:endParaRPr lang="en-US"/>
        </a:p>
      </dgm:t>
    </dgm:pt>
    <dgm:pt modelId="{E846820A-648B-4132-849B-3A581E4E29F3}" type="sibTrans" cxnId="{F735C2B6-480B-4044-A509-AFFE50F8097E}">
      <dgm:prSet/>
      <dgm:spPr/>
      <dgm:t>
        <a:bodyPr/>
        <a:lstStyle/>
        <a:p>
          <a:endParaRPr lang="en-US"/>
        </a:p>
      </dgm:t>
    </dgm:pt>
    <dgm:pt modelId="{F22621FC-7AE7-4102-BCC7-3892D9078339}">
      <dgm:prSet/>
      <dgm:spPr/>
      <dgm:t>
        <a:bodyPr/>
        <a:lstStyle/>
        <a:p>
          <a:r>
            <a:rPr lang="it-IT" b="0" dirty="0"/>
            <a:t>Per i giovani delle scuole professionali e tecniche si apre una opportunità importante per entrare nel mondo del lavoro con una </a:t>
          </a:r>
          <a:r>
            <a:rPr lang="it-IT" b="1" dirty="0">
              <a:solidFill>
                <a:srgbClr val="00B0F0"/>
              </a:solidFill>
            </a:rPr>
            <a:t>professione qualificata </a:t>
          </a:r>
          <a:r>
            <a:rPr lang="it-IT" b="0" dirty="0"/>
            <a:t>e ricercata da tutte le aziende</a:t>
          </a:r>
          <a:endParaRPr lang="en-US" b="0" dirty="0"/>
        </a:p>
      </dgm:t>
    </dgm:pt>
    <dgm:pt modelId="{6414F354-507C-4D47-8E6F-66CA22FB3EBE}" type="parTrans" cxnId="{E6481B3B-95EA-44E5-96E9-FABBCB7ADB41}">
      <dgm:prSet/>
      <dgm:spPr/>
      <dgm:t>
        <a:bodyPr/>
        <a:lstStyle/>
        <a:p>
          <a:endParaRPr lang="en-US"/>
        </a:p>
      </dgm:t>
    </dgm:pt>
    <dgm:pt modelId="{1EEE5395-FE39-412C-8C24-9495C2AB7E30}" type="sibTrans" cxnId="{E6481B3B-95EA-44E5-96E9-FABBCB7ADB41}">
      <dgm:prSet/>
      <dgm:spPr/>
      <dgm:t>
        <a:bodyPr/>
        <a:lstStyle/>
        <a:p>
          <a:endParaRPr lang="en-US"/>
        </a:p>
      </dgm:t>
    </dgm:pt>
    <dgm:pt modelId="{09B131BD-0DAC-4287-AF2B-CC813A218402}" type="pres">
      <dgm:prSet presAssocID="{7F19FF83-1F68-435D-934F-1FB40E08D5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13E412-0970-46CA-80C6-294FD69C6917}" type="pres">
      <dgm:prSet presAssocID="{9AF5E802-C00A-42E4-B5F7-2A9718B6D287}" presName="hierRoot1" presStyleCnt="0"/>
      <dgm:spPr/>
    </dgm:pt>
    <dgm:pt modelId="{26EE6FA8-EE45-41AC-B939-CC109A3D9576}" type="pres">
      <dgm:prSet presAssocID="{9AF5E802-C00A-42E4-B5F7-2A9718B6D287}" presName="composite" presStyleCnt="0"/>
      <dgm:spPr/>
    </dgm:pt>
    <dgm:pt modelId="{168480B6-2DDD-4BD1-A839-37350418FEBC}" type="pres">
      <dgm:prSet presAssocID="{9AF5E802-C00A-42E4-B5F7-2A9718B6D287}" presName="background" presStyleLbl="node0" presStyleIdx="0" presStyleCnt="2"/>
      <dgm:spPr/>
    </dgm:pt>
    <dgm:pt modelId="{3DC773CC-8C0C-4F9E-B90C-2B9B5169C6BD}" type="pres">
      <dgm:prSet presAssocID="{9AF5E802-C00A-42E4-B5F7-2A9718B6D287}" presName="text" presStyleLbl="fgAcc0" presStyleIdx="0" presStyleCnt="2">
        <dgm:presLayoutVars>
          <dgm:chPref val="3"/>
        </dgm:presLayoutVars>
      </dgm:prSet>
      <dgm:spPr/>
    </dgm:pt>
    <dgm:pt modelId="{E5850FDB-DA7A-47DD-911C-E3856F3D9FD7}" type="pres">
      <dgm:prSet presAssocID="{9AF5E802-C00A-42E4-B5F7-2A9718B6D287}" presName="hierChild2" presStyleCnt="0"/>
      <dgm:spPr/>
    </dgm:pt>
    <dgm:pt modelId="{F476CEFF-078A-4800-9A44-F461FE3076B3}" type="pres">
      <dgm:prSet presAssocID="{F22621FC-7AE7-4102-BCC7-3892D9078339}" presName="hierRoot1" presStyleCnt="0"/>
      <dgm:spPr/>
    </dgm:pt>
    <dgm:pt modelId="{322F51A4-76C8-49FB-BB6A-FE2278854A1C}" type="pres">
      <dgm:prSet presAssocID="{F22621FC-7AE7-4102-BCC7-3892D9078339}" presName="composite" presStyleCnt="0"/>
      <dgm:spPr/>
    </dgm:pt>
    <dgm:pt modelId="{BB1FFDEE-69F8-46E9-A50C-F237BF49410C}" type="pres">
      <dgm:prSet presAssocID="{F22621FC-7AE7-4102-BCC7-3892D9078339}" presName="background" presStyleLbl="node0" presStyleIdx="1" presStyleCnt="2"/>
      <dgm:spPr/>
    </dgm:pt>
    <dgm:pt modelId="{D95FC183-D5CC-4370-9F9B-8D144B7D2640}" type="pres">
      <dgm:prSet presAssocID="{F22621FC-7AE7-4102-BCC7-3892D9078339}" presName="text" presStyleLbl="fgAcc0" presStyleIdx="1" presStyleCnt="2" custLinFactNeighborX="36" custLinFactNeighborY="-2964">
        <dgm:presLayoutVars>
          <dgm:chPref val="3"/>
        </dgm:presLayoutVars>
      </dgm:prSet>
      <dgm:spPr/>
    </dgm:pt>
    <dgm:pt modelId="{A53EB9AC-1CFD-4891-A33C-DA5115BDB362}" type="pres">
      <dgm:prSet presAssocID="{F22621FC-7AE7-4102-BCC7-3892D9078339}" presName="hierChild2" presStyleCnt="0"/>
      <dgm:spPr/>
    </dgm:pt>
  </dgm:ptLst>
  <dgm:cxnLst>
    <dgm:cxn modelId="{47773222-046B-4EC3-978D-30D13130DBE1}" type="presOf" srcId="{7F19FF83-1F68-435D-934F-1FB40E08D5AB}" destId="{09B131BD-0DAC-4287-AF2B-CC813A218402}" srcOrd="0" destOrd="0" presId="urn:microsoft.com/office/officeart/2005/8/layout/hierarchy1"/>
    <dgm:cxn modelId="{39506328-416F-44CB-9D1F-AC47A4B4E87C}" type="presOf" srcId="{F22621FC-7AE7-4102-BCC7-3892D9078339}" destId="{D95FC183-D5CC-4370-9F9B-8D144B7D2640}" srcOrd="0" destOrd="0" presId="urn:microsoft.com/office/officeart/2005/8/layout/hierarchy1"/>
    <dgm:cxn modelId="{095D0E3B-0499-4A5A-87B6-0BAB9429CDE5}" type="presOf" srcId="{9AF5E802-C00A-42E4-B5F7-2A9718B6D287}" destId="{3DC773CC-8C0C-4F9E-B90C-2B9B5169C6BD}" srcOrd="0" destOrd="0" presId="urn:microsoft.com/office/officeart/2005/8/layout/hierarchy1"/>
    <dgm:cxn modelId="{E6481B3B-95EA-44E5-96E9-FABBCB7ADB41}" srcId="{7F19FF83-1F68-435D-934F-1FB40E08D5AB}" destId="{F22621FC-7AE7-4102-BCC7-3892D9078339}" srcOrd="1" destOrd="0" parTransId="{6414F354-507C-4D47-8E6F-66CA22FB3EBE}" sibTransId="{1EEE5395-FE39-412C-8C24-9495C2AB7E30}"/>
    <dgm:cxn modelId="{F735C2B6-480B-4044-A509-AFFE50F8097E}" srcId="{7F19FF83-1F68-435D-934F-1FB40E08D5AB}" destId="{9AF5E802-C00A-42E4-B5F7-2A9718B6D287}" srcOrd="0" destOrd="0" parTransId="{3209C729-C3AA-443A-AA24-59C641D34514}" sibTransId="{E846820A-648B-4132-849B-3A581E4E29F3}"/>
    <dgm:cxn modelId="{7CD4A23A-FF46-4DB5-BFE5-733DD3B4EBAE}" type="presParOf" srcId="{09B131BD-0DAC-4287-AF2B-CC813A218402}" destId="{EF13E412-0970-46CA-80C6-294FD69C6917}" srcOrd="0" destOrd="0" presId="urn:microsoft.com/office/officeart/2005/8/layout/hierarchy1"/>
    <dgm:cxn modelId="{56970C5A-D9DA-4B94-A857-E8283C82C5CA}" type="presParOf" srcId="{EF13E412-0970-46CA-80C6-294FD69C6917}" destId="{26EE6FA8-EE45-41AC-B939-CC109A3D9576}" srcOrd="0" destOrd="0" presId="urn:microsoft.com/office/officeart/2005/8/layout/hierarchy1"/>
    <dgm:cxn modelId="{A4C57079-691B-48BE-B15D-40D2B0C9DFE0}" type="presParOf" srcId="{26EE6FA8-EE45-41AC-B939-CC109A3D9576}" destId="{168480B6-2DDD-4BD1-A839-37350418FEBC}" srcOrd="0" destOrd="0" presId="urn:microsoft.com/office/officeart/2005/8/layout/hierarchy1"/>
    <dgm:cxn modelId="{F03C249B-7273-48FE-91F3-7C7B2031998F}" type="presParOf" srcId="{26EE6FA8-EE45-41AC-B939-CC109A3D9576}" destId="{3DC773CC-8C0C-4F9E-B90C-2B9B5169C6BD}" srcOrd="1" destOrd="0" presId="urn:microsoft.com/office/officeart/2005/8/layout/hierarchy1"/>
    <dgm:cxn modelId="{5791B6F8-9EE3-4C2F-B19D-5E0BB980DD34}" type="presParOf" srcId="{EF13E412-0970-46CA-80C6-294FD69C6917}" destId="{E5850FDB-DA7A-47DD-911C-E3856F3D9FD7}" srcOrd="1" destOrd="0" presId="urn:microsoft.com/office/officeart/2005/8/layout/hierarchy1"/>
    <dgm:cxn modelId="{EA2CF915-124C-483E-95C1-B3408E35AD55}" type="presParOf" srcId="{09B131BD-0DAC-4287-AF2B-CC813A218402}" destId="{F476CEFF-078A-4800-9A44-F461FE3076B3}" srcOrd="1" destOrd="0" presId="urn:microsoft.com/office/officeart/2005/8/layout/hierarchy1"/>
    <dgm:cxn modelId="{D56FC60B-D2AC-4213-A0DA-CFA45B6C7443}" type="presParOf" srcId="{F476CEFF-078A-4800-9A44-F461FE3076B3}" destId="{322F51A4-76C8-49FB-BB6A-FE2278854A1C}" srcOrd="0" destOrd="0" presId="urn:microsoft.com/office/officeart/2005/8/layout/hierarchy1"/>
    <dgm:cxn modelId="{EE7CC048-4EA2-4A9A-BE06-AC791D99251B}" type="presParOf" srcId="{322F51A4-76C8-49FB-BB6A-FE2278854A1C}" destId="{BB1FFDEE-69F8-46E9-A50C-F237BF49410C}" srcOrd="0" destOrd="0" presId="urn:microsoft.com/office/officeart/2005/8/layout/hierarchy1"/>
    <dgm:cxn modelId="{3213B9DF-E414-441A-B760-F4CBCFDF5569}" type="presParOf" srcId="{322F51A4-76C8-49FB-BB6A-FE2278854A1C}" destId="{D95FC183-D5CC-4370-9F9B-8D144B7D2640}" srcOrd="1" destOrd="0" presId="urn:microsoft.com/office/officeart/2005/8/layout/hierarchy1"/>
    <dgm:cxn modelId="{F4845E9C-70A6-4106-88AA-A9131C9738CB}" type="presParOf" srcId="{F476CEFF-078A-4800-9A44-F461FE3076B3}" destId="{A53EB9AC-1CFD-4891-A33C-DA5115BDB3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DC0F3F-9AFA-4481-92E4-E8BFD25E91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44896E-3012-473C-8375-5EA40C7961B3}">
      <dgm:prSet custT="1"/>
      <dgm:spPr/>
      <dgm:t>
        <a:bodyPr/>
        <a:lstStyle/>
        <a:p>
          <a:r>
            <a:rPr lang="it-IT" sz="1600" dirty="0"/>
            <a:t>Fuori dal percorso scolastico la qualifica è ottenibile attraverso appositi </a:t>
          </a:r>
          <a:r>
            <a:rPr lang="it-IT" sz="1600" b="1" dirty="0"/>
            <a:t>corsi di formazione</a:t>
          </a:r>
          <a:r>
            <a:rPr lang="it-IT" sz="1600" dirty="0"/>
            <a:t> (COSTOSISSIMI) che sono orientati all’acquisizione delle </a:t>
          </a:r>
          <a:r>
            <a:rPr lang="it-IT" sz="1600" b="1" i="1" dirty="0"/>
            <a:t>competenze, conoscenze ed abilità </a:t>
          </a:r>
          <a:r>
            <a:rPr lang="it-IT" sz="1600" dirty="0"/>
            <a:t>per poter effettuare compiti e attività come:</a:t>
          </a:r>
          <a:endParaRPr lang="en-US" sz="1600" dirty="0"/>
        </a:p>
      </dgm:t>
    </dgm:pt>
    <dgm:pt modelId="{F06A8DD5-338A-43C1-B017-C0C6C69F2BF2}" type="parTrans" cxnId="{F0DF6D2C-68F4-4005-8C92-EA9A57FE9B7A}">
      <dgm:prSet/>
      <dgm:spPr/>
      <dgm:t>
        <a:bodyPr/>
        <a:lstStyle/>
        <a:p>
          <a:endParaRPr lang="en-US"/>
        </a:p>
      </dgm:t>
    </dgm:pt>
    <dgm:pt modelId="{329C9C95-E55C-4E83-8C8D-E481372DA1C9}" type="sibTrans" cxnId="{F0DF6D2C-68F4-4005-8C92-EA9A57FE9B7A}">
      <dgm:prSet/>
      <dgm:spPr/>
      <dgm:t>
        <a:bodyPr/>
        <a:lstStyle/>
        <a:p>
          <a:endParaRPr lang="en-US"/>
        </a:p>
      </dgm:t>
    </dgm:pt>
    <dgm:pt modelId="{043DE1F6-DD00-45AF-A926-B64AEA737EC2}">
      <dgm:prSet custT="1"/>
      <dgm:spPr/>
      <dgm:t>
        <a:bodyPr/>
        <a:lstStyle/>
        <a:p>
          <a:r>
            <a:rPr lang="it-IT" sz="1600" i="1" dirty="0"/>
            <a:t>Controllo documentale</a:t>
          </a:r>
          <a:endParaRPr lang="en-US" sz="1600" dirty="0"/>
        </a:p>
      </dgm:t>
    </dgm:pt>
    <dgm:pt modelId="{5ED97AA0-81B9-445F-8770-BD3ABA910F4E}" type="parTrans" cxnId="{AC5D070F-7E71-4629-A025-83C6DDADC98D}">
      <dgm:prSet/>
      <dgm:spPr/>
      <dgm:t>
        <a:bodyPr/>
        <a:lstStyle/>
        <a:p>
          <a:endParaRPr lang="en-US"/>
        </a:p>
      </dgm:t>
    </dgm:pt>
    <dgm:pt modelId="{0997668E-034B-41A9-82A4-8B5867E73B47}" type="sibTrans" cxnId="{AC5D070F-7E71-4629-A025-83C6DDADC98D}">
      <dgm:prSet/>
      <dgm:spPr/>
      <dgm:t>
        <a:bodyPr/>
        <a:lstStyle/>
        <a:p>
          <a:endParaRPr lang="en-US"/>
        </a:p>
      </dgm:t>
    </dgm:pt>
    <dgm:pt modelId="{92969A08-3EBB-4B95-B91B-7CDCAA14A0B0}">
      <dgm:prSet custT="1"/>
      <dgm:spPr/>
      <dgm:t>
        <a:bodyPr/>
        <a:lstStyle/>
        <a:p>
          <a:r>
            <a:rPr lang="it-IT" sz="1600" i="1" dirty="0"/>
            <a:t>Controlli visivi e di integrità delle componenti</a:t>
          </a:r>
          <a:endParaRPr lang="en-US" sz="1600" dirty="0"/>
        </a:p>
      </dgm:t>
    </dgm:pt>
    <dgm:pt modelId="{8D9D5486-E290-4694-AA5C-215ADB5AEE83}" type="parTrans" cxnId="{DBD9A387-96C7-4D36-AC2D-11B5AEB0C80B}">
      <dgm:prSet/>
      <dgm:spPr/>
      <dgm:t>
        <a:bodyPr/>
        <a:lstStyle/>
        <a:p>
          <a:endParaRPr lang="en-US"/>
        </a:p>
      </dgm:t>
    </dgm:pt>
    <dgm:pt modelId="{4E423D42-4441-40FE-B957-BC85521D7057}" type="sibTrans" cxnId="{DBD9A387-96C7-4D36-AC2D-11B5AEB0C80B}">
      <dgm:prSet/>
      <dgm:spPr/>
      <dgm:t>
        <a:bodyPr/>
        <a:lstStyle/>
        <a:p>
          <a:endParaRPr lang="en-US"/>
        </a:p>
      </dgm:t>
    </dgm:pt>
    <dgm:pt modelId="{472F1F13-A6D7-4E71-9090-7E1A0D4DFF47}">
      <dgm:prSet custT="1"/>
      <dgm:spPr/>
      <dgm:t>
        <a:bodyPr/>
        <a:lstStyle/>
        <a:p>
          <a:r>
            <a:rPr lang="it-IT" sz="1600" i="1" dirty="0"/>
            <a:t>Controlli funzionali, manuali o strumentali</a:t>
          </a:r>
          <a:endParaRPr lang="en-US" sz="1600" dirty="0"/>
        </a:p>
      </dgm:t>
    </dgm:pt>
    <dgm:pt modelId="{3B71B996-4260-4C41-B8C2-A729A2B2D747}" type="parTrans" cxnId="{7DE2A721-E9FC-4CD9-9BCA-3643F801FC49}">
      <dgm:prSet/>
      <dgm:spPr/>
      <dgm:t>
        <a:bodyPr/>
        <a:lstStyle/>
        <a:p>
          <a:endParaRPr lang="en-US"/>
        </a:p>
      </dgm:t>
    </dgm:pt>
    <dgm:pt modelId="{3130870D-8532-43AA-9305-41C13047E38A}" type="sibTrans" cxnId="{7DE2A721-E9FC-4CD9-9BCA-3643F801FC49}">
      <dgm:prSet/>
      <dgm:spPr/>
      <dgm:t>
        <a:bodyPr/>
        <a:lstStyle/>
        <a:p>
          <a:endParaRPr lang="en-US"/>
        </a:p>
      </dgm:t>
    </dgm:pt>
    <dgm:pt modelId="{AF1876D7-1EF5-4501-9343-B003A8230F8B}">
      <dgm:prSet custT="1"/>
      <dgm:spPr/>
      <dgm:t>
        <a:bodyPr/>
        <a:lstStyle/>
        <a:p>
          <a:r>
            <a:rPr lang="it-IT" sz="1600" i="1" dirty="0"/>
            <a:t>Attività di manutenzione necessarie a seguito dell’esito dei controlli effettuati</a:t>
          </a:r>
          <a:endParaRPr lang="en-US" sz="1600" dirty="0"/>
        </a:p>
      </dgm:t>
    </dgm:pt>
    <dgm:pt modelId="{10638BBB-1434-4644-B17F-5CC603C15C19}" type="parTrans" cxnId="{7B6573A0-7D8E-453E-A97F-8C27E13726E0}">
      <dgm:prSet/>
      <dgm:spPr/>
      <dgm:t>
        <a:bodyPr/>
        <a:lstStyle/>
        <a:p>
          <a:endParaRPr lang="en-US"/>
        </a:p>
      </dgm:t>
    </dgm:pt>
    <dgm:pt modelId="{EB90C3A8-99BB-4D61-AE51-84396610157D}" type="sibTrans" cxnId="{7B6573A0-7D8E-453E-A97F-8C27E13726E0}">
      <dgm:prSet/>
      <dgm:spPr/>
      <dgm:t>
        <a:bodyPr/>
        <a:lstStyle/>
        <a:p>
          <a:endParaRPr lang="en-US"/>
        </a:p>
      </dgm:t>
    </dgm:pt>
    <dgm:pt modelId="{372A9E08-0808-434B-848B-4E1A77B64615}">
      <dgm:prSet custT="1"/>
      <dgm:spPr/>
      <dgm:t>
        <a:bodyPr/>
        <a:lstStyle/>
        <a:p>
          <a:r>
            <a:rPr lang="it-IT" sz="1600" i="1" dirty="0"/>
            <a:t>Registrazioni delle attività svolte</a:t>
          </a:r>
          <a:endParaRPr lang="en-US" sz="1600" dirty="0"/>
        </a:p>
      </dgm:t>
    </dgm:pt>
    <dgm:pt modelId="{8BB5527B-E4FF-40CC-B8E2-901CD3D7A124}" type="parTrans" cxnId="{362548D5-4BE9-453C-895C-2F93CDAC77BE}">
      <dgm:prSet/>
      <dgm:spPr/>
      <dgm:t>
        <a:bodyPr/>
        <a:lstStyle/>
        <a:p>
          <a:endParaRPr lang="en-US"/>
        </a:p>
      </dgm:t>
    </dgm:pt>
    <dgm:pt modelId="{0A93DE16-50C6-464A-A9E0-67537082B7AE}" type="sibTrans" cxnId="{362548D5-4BE9-453C-895C-2F93CDAC77BE}">
      <dgm:prSet/>
      <dgm:spPr/>
      <dgm:t>
        <a:bodyPr/>
        <a:lstStyle/>
        <a:p>
          <a:endParaRPr lang="en-US"/>
        </a:p>
      </dgm:t>
    </dgm:pt>
    <dgm:pt modelId="{E5BE4025-F621-49E0-AC8A-495980E70D16}">
      <dgm:prSet custT="1"/>
      <dgm:spPr/>
      <dgm:t>
        <a:bodyPr/>
        <a:lstStyle/>
        <a:p>
          <a:r>
            <a:rPr lang="it-IT" sz="1600" i="1" dirty="0"/>
            <a:t>Svolgere le attività secondo le norme e le procedure di sicurezza</a:t>
          </a:r>
          <a:endParaRPr lang="en-US" sz="1600" dirty="0"/>
        </a:p>
      </dgm:t>
    </dgm:pt>
    <dgm:pt modelId="{25EB81E3-9639-4811-BF90-B78579723351}" type="parTrans" cxnId="{03816A02-3557-4DAA-AAC5-9C8A8BC6C552}">
      <dgm:prSet/>
      <dgm:spPr/>
      <dgm:t>
        <a:bodyPr/>
        <a:lstStyle/>
        <a:p>
          <a:endParaRPr lang="en-US"/>
        </a:p>
      </dgm:t>
    </dgm:pt>
    <dgm:pt modelId="{73D3DBF1-9C51-4705-B8B5-A61FBE569047}" type="sibTrans" cxnId="{03816A02-3557-4DAA-AAC5-9C8A8BC6C552}">
      <dgm:prSet/>
      <dgm:spPr/>
      <dgm:t>
        <a:bodyPr/>
        <a:lstStyle/>
        <a:p>
          <a:endParaRPr lang="en-US"/>
        </a:p>
      </dgm:t>
    </dgm:pt>
    <dgm:pt modelId="{3F144175-81EF-4D18-96B6-F45EC0B2A738}">
      <dgm:prSet custT="1"/>
      <dgm:spPr/>
      <dgm:t>
        <a:bodyPr/>
        <a:lstStyle/>
        <a:p>
          <a:r>
            <a:rPr lang="it-IT" sz="1600" i="1" dirty="0"/>
            <a:t>Relazionarsi con il Datore di Lavoro o altre figure in merito alle attività di controllo e manutenzione</a:t>
          </a:r>
          <a:endParaRPr lang="en-US" sz="1600" dirty="0"/>
        </a:p>
      </dgm:t>
    </dgm:pt>
    <dgm:pt modelId="{E15921E4-20BB-4420-9E3F-F9305BE371C4}" type="parTrans" cxnId="{3AF7F6C5-5783-4570-9FEE-B4022260E72F}">
      <dgm:prSet/>
      <dgm:spPr/>
      <dgm:t>
        <a:bodyPr/>
        <a:lstStyle/>
        <a:p>
          <a:endParaRPr lang="en-US"/>
        </a:p>
      </dgm:t>
    </dgm:pt>
    <dgm:pt modelId="{75D38DC8-D3C4-4BE9-87D9-94563E62AEB8}" type="sibTrans" cxnId="{3AF7F6C5-5783-4570-9FEE-B4022260E72F}">
      <dgm:prSet/>
      <dgm:spPr/>
      <dgm:t>
        <a:bodyPr/>
        <a:lstStyle/>
        <a:p>
          <a:endParaRPr lang="en-US"/>
        </a:p>
      </dgm:t>
    </dgm:pt>
    <dgm:pt modelId="{57F723CF-BABE-4827-A5A9-D1AA0D96C0D8}">
      <dgm:prSet custT="1"/>
      <dgm:spPr/>
      <dgm:t>
        <a:bodyPr/>
        <a:lstStyle/>
        <a:p>
          <a:r>
            <a:rPr lang="it-IT" sz="1600" i="1" dirty="0"/>
            <a:t>Coordinare e controllare l’attività di manutenzione</a:t>
          </a:r>
          <a:endParaRPr lang="en-US" sz="1600" dirty="0"/>
        </a:p>
      </dgm:t>
    </dgm:pt>
    <dgm:pt modelId="{F0C3A912-2B43-48B8-86BF-CF81CF8729D0}" type="parTrans" cxnId="{8A50F436-8665-4D65-BAD8-F728C03100AB}">
      <dgm:prSet/>
      <dgm:spPr/>
      <dgm:t>
        <a:bodyPr/>
        <a:lstStyle/>
        <a:p>
          <a:endParaRPr lang="en-US"/>
        </a:p>
      </dgm:t>
    </dgm:pt>
    <dgm:pt modelId="{5EA3844D-12ED-44A7-A4D5-27EEB1BE1FF0}" type="sibTrans" cxnId="{8A50F436-8665-4D65-BAD8-F728C03100AB}">
      <dgm:prSet/>
      <dgm:spPr/>
      <dgm:t>
        <a:bodyPr/>
        <a:lstStyle/>
        <a:p>
          <a:endParaRPr lang="en-US"/>
        </a:p>
      </dgm:t>
    </dgm:pt>
    <dgm:pt modelId="{EBE5A762-87BF-4D52-B6F2-7AD0B2BCE6F3}" type="pres">
      <dgm:prSet presAssocID="{E6DC0F3F-9AFA-4481-92E4-E8BFD25E91A7}" presName="diagram" presStyleCnt="0">
        <dgm:presLayoutVars>
          <dgm:dir/>
          <dgm:resizeHandles val="exact"/>
        </dgm:presLayoutVars>
      </dgm:prSet>
      <dgm:spPr/>
    </dgm:pt>
    <dgm:pt modelId="{111CAA8C-85F2-4D96-A950-8BD8AE6E2D7B}" type="pres">
      <dgm:prSet presAssocID="{EE44896E-3012-473C-8375-5EA40C7961B3}" presName="node" presStyleLbl="node1" presStyleIdx="0" presStyleCnt="9" custScaleX="129579" custScaleY="211601">
        <dgm:presLayoutVars>
          <dgm:bulletEnabled val="1"/>
        </dgm:presLayoutVars>
      </dgm:prSet>
      <dgm:spPr/>
    </dgm:pt>
    <dgm:pt modelId="{65519932-7A2D-45AB-A385-D20F1020BA9D}" type="pres">
      <dgm:prSet presAssocID="{329C9C95-E55C-4E83-8C8D-E481372DA1C9}" presName="sibTrans" presStyleCnt="0"/>
      <dgm:spPr/>
    </dgm:pt>
    <dgm:pt modelId="{7F25F87B-E462-418F-BA2C-656CEF60A983}" type="pres">
      <dgm:prSet presAssocID="{043DE1F6-DD00-45AF-A926-B64AEA737EC2}" presName="node" presStyleLbl="node1" presStyleIdx="1" presStyleCnt="9">
        <dgm:presLayoutVars>
          <dgm:bulletEnabled val="1"/>
        </dgm:presLayoutVars>
      </dgm:prSet>
      <dgm:spPr/>
    </dgm:pt>
    <dgm:pt modelId="{4B004562-095F-4A20-AC0E-F16189F7B7B7}" type="pres">
      <dgm:prSet presAssocID="{0997668E-034B-41A9-82A4-8B5867E73B47}" presName="sibTrans" presStyleCnt="0"/>
      <dgm:spPr/>
    </dgm:pt>
    <dgm:pt modelId="{32D857BB-C205-48B0-BF9A-D341EE609791}" type="pres">
      <dgm:prSet presAssocID="{92969A08-3EBB-4B95-B91B-7CDCAA14A0B0}" presName="node" presStyleLbl="node1" presStyleIdx="2" presStyleCnt="9">
        <dgm:presLayoutVars>
          <dgm:bulletEnabled val="1"/>
        </dgm:presLayoutVars>
      </dgm:prSet>
      <dgm:spPr/>
    </dgm:pt>
    <dgm:pt modelId="{68A10B60-8401-4629-A198-D452863B36D8}" type="pres">
      <dgm:prSet presAssocID="{4E423D42-4441-40FE-B957-BC85521D7057}" presName="sibTrans" presStyleCnt="0"/>
      <dgm:spPr/>
    </dgm:pt>
    <dgm:pt modelId="{803DADCC-853A-4A3A-936B-DC7462389A70}" type="pres">
      <dgm:prSet presAssocID="{472F1F13-A6D7-4E71-9090-7E1A0D4DFF47}" presName="node" presStyleLbl="node1" presStyleIdx="3" presStyleCnt="9">
        <dgm:presLayoutVars>
          <dgm:bulletEnabled val="1"/>
        </dgm:presLayoutVars>
      </dgm:prSet>
      <dgm:spPr/>
    </dgm:pt>
    <dgm:pt modelId="{6212D7DE-3552-4B88-AC55-76D876BE581D}" type="pres">
      <dgm:prSet presAssocID="{3130870D-8532-43AA-9305-41C13047E38A}" presName="sibTrans" presStyleCnt="0"/>
      <dgm:spPr/>
    </dgm:pt>
    <dgm:pt modelId="{45AEB3FE-DDD5-450A-A7CE-BB3B8F24BDC6}" type="pres">
      <dgm:prSet presAssocID="{AF1876D7-1EF5-4501-9343-B003A8230F8B}" presName="node" presStyleLbl="node1" presStyleIdx="4" presStyleCnt="9" custScaleY="107711">
        <dgm:presLayoutVars>
          <dgm:bulletEnabled val="1"/>
        </dgm:presLayoutVars>
      </dgm:prSet>
      <dgm:spPr/>
    </dgm:pt>
    <dgm:pt modelId="{5789D251-B577-4DFE-B0ED-2528A7EE3FB6}" type="pres">
      <dgm:prSet presAssocID="{EB90C3A8-99BB-4D61-AE51-84396610157D}" presName="sibTrans" presStyleCnt="0"/>
      <dgm:spPr/>
    </dgm:pt>
    <dgm:pt modelId="{3774195A-5D70-4C52-928F-080E1FD5EC02}" type="pres">
      <dgm:prSet presAssocID="{372A9E08-0808-434B-848B-4E1A77B64615}" presName="node" presStyleLbl="node1" presStyleIdx="5" presStyleCnt="9">
        <dgm:presLayoutVars>
          <dgm:bulletEnabled val="1"/>
        </dgm:presLayoutVars>
      </dgm:prSet>
      <dgm:spPr/>
    </dgm:pt>
    <dgm:pt modelId="{DDFA799E-2D5B-4DDD-99E3-0E3752AF9C75}" type="pres">
      <dgm:prSet presAssocID="{0A93DE16-50C6-464A-A9E0-67537082B7AE}" presName="sibTrans" presStyleCnt="0"/>
      <dgm:spPr/>
    </dgm:pt>
    <dgm:pt modelId="{C7775C1A-CDCC-4E38-A746-44AFFE71CA61}" type="pres">
      <dgm:prSet presAssocID="{E5BE4025-F621-49E0-AC8A-495980E70D16}" presName="node" presStyleLbl="node1" presStyleIdx="6" presStyleCnt="9">
        <dgm:presLayoutVars>
          <dgm:bulletEnabled val="1"/>
        </dgm:presLayoutVars>
      </dgm:prSet>
      <dgm:spPr/>
    </dgm:pt>
    <dgm:pt modelId="{9E00984E-735D-4714-AA96-E1A62D0AFD96}" type="pres">
      <dgm:prSet presAssocID="{73D3DBF1-9C51-4705-B8B5-A61FBE569047}" presName="sibTrans" presStyleCnt="0"/>
      <dgm:spPr/>
    </dgm:pt>
    <dgm:pt modelId="{6619399A-D13E-4C77-A709-7148907FA305}" type="pres">
      <dgm:prSet presAssocID="{3F144175-81EF-4D18-96B6-F45EC0B2A738}" presName="node" presStyleLbl="node1" presStyleIdx="7" presStyleCnt="9" custScaleY="118710">
        <dgm:presLayoutVars>
          <dgm:bulletEnabled val="1"/>
        </dgm:presLayoutVars>
      </dgm:prSet>
      <dgm:spPr/>
    </dgm:pt>
    <dgm:pt modelId="{F8028DAA-847A-4471-94D3-C965B457F635}" type="pres">
      <dgm:prSet presAssocID="{75D38DC8-D3C4-4BE9-87D9-94563E62AEB8}" presName="sibTrans" presStyleCnt="0"/>
      <dgm:spPr/>
    </dgm:pt>
    <dgm:pt modelId="{1D917A4C-245A-4AC7-8DB7-4E2A50B7FEE0}" type="pres">
      <dgm:prSet presAssocID="{57F723CF-BABE-4827-A5A9-D1AA0D96C0D8}" presName="node" presStyleLbl="node1" presStyleIdx="8" presStyleCnt="9">
        <dgm:presLayoutVars>
          <dgm:bulletEnabled val="1"/>
        </dgm:presLayoutVars>
      </dgm:prSet>
      <dgm:spPr/>
    </dgm:pt>
  </dgm:ptLst>
  <dgm:cxnLst>
    <dgm:cxn modelId="{03816A02-3557-4DAA-AAC5-9C8A8BC6C552}" srcId="{E6DC0F3F-9AFA-4481-92E4-E8BFD25E91A7}" destId="{E5BE4025-F621-49E0-AC8A-495980E70D16}" srcOrd="6" destOrd="0" parTransId="{25EB81E3-9639-4811-BF90-B78579723351}" sibTransId="{73D3DBF1-9C51-4705-B8B5-A61FBE569047}"/>
    <dgm:cxn modelId="{AC5D070F-7E71-4629-A025-83C6DDADC98D}" srcId="{E6DC0F3F-9AFA-4481-92E4-E8BFD25E91A7}" destId="{043DE1F6-DD00-45AF-A926-B64AEA737EC2}" srcOrd="1" destOrd="0" parTransId="{5ED97AA0-81B9-445F-8770-BD3ABA910F4E}" sibTransId="{0997668E-034B-41A9-82A4-8B5867E73B47}"/>
    <dgm:cxn modelId="{9B4F4B1B-3980-4E20-8296-228D4E3E22DA}" type="presOf" srcId="{EE44896E-3012-473C-8375-5EA40C7961B3}" destId="{111CAA8C-85F2-4D96-A950-8BD8AE6E2D7B}" srcOrd="0" destOrd="0" presId="urn:microsoft.com/office/officeart/2005/8/layout/default"/>
    <dgm:cxn modelId="{7DE2A721-E9FC-4CD9-9BCA-3643F801FC49}" srcId="{E6DC0F3F-9AFA-4481-92E4-E8BFD25E91A7}" destId="{472F1F13-A6D7-4E71-9090-7E1A0D4DFF47}" srcOrd="3" destOrd="0" parTransId="{3B71B996-4260-4C41-B8C2-A729A2B2D747}" sibTransId="{3130870D-8532-43AA-9305-41C13047E38A}"/>
    <dgm:cxn modelId="{F0DF6D2C-68F4-4005-8C92-EA9A57FE9B7A}" srcId="{E6DC0F3F-9AFA-4481-92E4-E8BFD25E91A7}" destId="{EE44896E-3012-473C-8375-5EA40C7961B3}" srcOrd="0" destOrd="0" parTransId="{F06A8DD5-338A-43C1-B017-C0C6C69F2BF2}" sibTransId="{329C9C95-E55C-4E83-8C8D-E481372DA1C9}"/>
    <dgm:cxn modelId="{68ADB036-BE0A-4146-A046-A2FD9112B4EE}" type="presOf" srcId="{043DE1F6-DD00-45AF-A926-B64AEA737EC2}" destId="{7F25F87B-E462-418F-BA2C-656CEF60A983}" srcOrd="0" destOrd="0" presId="urn:microsoft.com/office/officeart/2005/8/layout/default"/>
    <dgm:cxn modelId="{8A50F436-8665-4D65-BAD8-F728C03100AB}" srcId="{E6DC0F3F-9AFA-4481-92E4-E8BFD25E91A7}" destId="{57F723CF-BABE-4827-A5A9-D1AA0D96C0D8}" srcOrd="8" destOrd="0" parTransId="{F0C3A912-2B43-48B8-86BF-CF81CF8729D0}" sibTransId="{5EA3844D-12ED-44A7-A4D5-27EEB1BE1FF0}"/>
    <dgm:cxn modelId="{2F0A4C4C-A445-4117-A508-5823CBFDEAF5}" type="presOf" srcId="{AF1876D7-1EF5-4501-9343-B003A8230F8B}" destId="{45AEB3FE-DDD5-450A-A7CE-BB3B8F24BDC6}" srcOrd="0" destOrd="0" presId="urn:microsoft.com/office/officeart/2005/8/layout/default"/>
    <dgm:cxn modelId="{DBD9A387-96C7-4D36-AC2D-11B5AEB0C80B}" srcId="{E6DC0F3F-9AFA-4481-92E4-E8BFD25E91A7}" destId="{92969A08-3EBB-4B95-B91B-7CDCAA14A0B0}" srcOrd="2" destOrd="0" parTransId="{8D9D5486-E290-4694-AA5C-215ADB5AEE83}" sibTransId="{4E423D42-4441-40FE-B957-BC85521D7057}"/>
    <dgm:cxn modelId="{146DCB88-0E25-4F77-8D60-5FC2BD9A62FF}" type="presOf" srcId="{E5BE4025-F621-49E0-AC8A-495980E70D16}" destId="{C7775C1A-CDCC-4E38-A746-44AFFE71CA61}" srcOrd="0" destOrd="0" presId="urn:microsoft.com/office/officeart/2005/8/layout/default"/>
    <dgm:cxn modelId="{7B6573A0-7D8E-453E-A97F-8C27E13726E0}" srcId="{E6DC0F3F-9AFA-4481-92E4-E8BFD25E91A7}" destId="{AF1876D7-1EF5-4501-9343-B003A8230F8B}" srcOrd="4" destOrd="0" parTransId="{10638BBB-1434-4644-B17F-5CC603C15C19}" sibTransId="{EB90C3A8-99BB-4D61-AE51-84396610157D}"/>
    <dgm:cxn modelId="{87872DA1-0323-46F9-ACBC-08D156F8D5D6}" type="presOf" srcId="{E6DC0F3F-9AFA-4481-92E4-E8BFD25E91A7}" destId="{EBE5A762-87BF-4D52-B6F2-7AD0B2BCE6F3}" srcOrd="0" destOrd="0" presId="urn:microsoft.com/office/officeart/2005/8/layout/default"/>
    <dgm:cxn modelId="{3AF7F6C5-5783-4570-9FEE-B4022260E72F}" srcId="{E6DC0F3F-9AFA-4481-92E4-E8BFD25E91A7}" destId="{3F144175-81EF-4D18-96B6-F45EC0B2A738}" srcOrd="7" destOrd="0" parTransId="{E15921E4-20BB-4420-9E3F-F9305BE371C4}" sibTransId="{75D38DC8-D3C4-4BE9-87D9-94563E62AEB8}"/>
    <dgm:cxn modelId="{11D42BD5-953F-4B2D-AC95-1708B852DBEC}" type="presOf" srcId="{372A9E08-0808-434B-848B-4E1A77B64615}" destId="{3774195A-5D70-4C52-928F-080E1FD5EC02}" srcOrd="0" destOrd="0" presId="urn:microsoft.com/office/officeart/2005/8/layout/default"/>
    <dgm:cxn modelId="{362548D5-4BE9-453C-895C-2F93CDAC77BE}" srcId="{E6DC0F3F-9AFA-4481-92E4-E8BFD25E91A7}" destId="{372A9E08-0808-434B-848B-4E1A77B64615}" srcOrd="5" destOrd="0" parTransId="{8BB5527B-E4FF-40CC-B8E2-901CD3D7A124}" sibTransId="{0A93DE16-50C6-464A-A9E0-67537082B7AE}"/>
    <dgm:cxn modelId="{CDBBFFE1-F820-46E1-BA3B-E5D8A463CB83}" type="presOf" srcId="{92969A08-3EBB-4B95-B91B-7CDCAA14A0B0}" destId="{32D857BB-C205-48B0-BF9A-D341EE609791}" srcOrd="0" destOrd="0" presId="urn:microsoft.com/office/officeart/2005/8/layout/default"/>
    <dgm:cxn modelId="{CCB499E2-D2F0-4C29-A51B-ADC2C2572C81}" type="presOf" srcId="{472F1F13-A6D7-4E71-9090-7E1A0D4DFF47}" destId="{803DADCC-853A-4A3A-936B-DC7462389A70}" srcOrd="0" destOrd="0" presId="urn:microsoft.com/office/officeart/2005/8/layout/default"/>
    <dgm:cxn modelId="{C9767AE6-224B-453C-80D4-0090CB8181CF}" type="presOf" srcId="{3F144175-81EF-4D18-96B6-F45EC0B2A738}" destId="{6619399A-D13E-4C77-A709-7148907FA305}" srcOrd="0" destOrd="0" presId="urn:microsoft.com/office/officeart/2005/8/layout/default"/>
    <dgm:cxn modelId="{5473AEEB-2283-4315-B84D-5C398925EB28}" type="presOf" srcId="{57F723CF-BABE-4827-A5A9-D1AA0D96C0D8}" destId="{1D917A4C-245A-4AC7-8DB7-4E2A50B7FEE0}" srcOrd="0" destOrd="0" presId="urn:microsoft.com/office/officeart/2005/8/layout/default"/>
    <dgm:cxn modelId="{8870CA89-7EE2-4E98-A2A7-8C3FB33F6C21}" type="presParOf" srcId="{EBE5A762-87BF-4D52-B6F2-7AD0B2BCE6F3}" destId="{111CAA8C-85F2-4D96-A950-8BD8AE6E2D7B}" srcOrd="0" destOrd="0" presId="urn:microsoft.com/office/officeart/2005/8/layout/default"/>
    <dgm:cxn modelId="{323B2C0B-D13D-42B7-BC0F-F623289932E8}" type="presParOf" srcId="{EBE5A762-87BF-4D52-B6F2-7AD0B2BCE6F3}" destId="{65519932-7A2D-45AB-A385-D20F1020BA9D}" srcOrd="1" destOrd="0" presId="urn:microsoft.com/office/officeart/2005/8/layout/default"/>
    <dgm:cxn modelId="{12744F83-3397-476C-B567-15D3C5438017}" type="presParOf" srcId="{EBE5A762-87BF-4D52-B6F2-7AD0B2BCE6F3}" destId="{7F25F87B-E462-418F-BA2C-656CEF60A983}" srcOrd="2" destOrd="0" presId="urn:microsoft.com/office/officeart/2005/8/layout/default"/>
    <dgm:cxn modelId="{1361D350-7A69-479B-967A-38DB73E2DEBB}" type="presParOf" srcId="{EBE5A762-87BF-4D52-B6F2-7AD0B2BCE6F3}" destId="{4B004562-095F-4A20-AC0E-F16189F7B7B7}" srcOrd="3" destOrd="0" presId="urn:microsoft.com/office/officeart/2005/8/layout/default"/>
    <dgm:cxn modelId="{5FCBD14A-9E08-4495-836C-021A3EB46DB6}" type="presParOf" srcId="{EBE5A762-87BF-4D52-B6F2-7AD0B2BCE6F3}" destId="{32D857BB-C205-48B0-BF9A-D341EE609791}" srcOrd="4" destOrd="0" presId="urn:microsoft.com/office/officeart/2005/8/layout/default"/>
    <dgm:cxn modelId="{50DC610D-4FCD-4A97-90CE-80008DF8051A}" type="presParOf" srcId="{EBE5A762-87BF-4D52-B6F2-7AD0B2BCE6F3}" destId="{68A10B60-8401-4629-A198-D452863B36D8}" srcOrd="5" destOrd="0" presId="urn:microsoft.com/office/officeart/2005/8/layout/default"/>
    <dgm:cxn modelId="{5DA14E6E-8988-41D2-A357-026FFC127ED1}" type="presParOf" srcId="{EBE5A762-87BF-4D52-B6F2-7AD0B2BCE6F3}" destId="{803DADCC-853A-4A3A-936B-DC7462389A70}" srcOrd="6" destOrd="0" presId="urn:microsoft.com/office/officeart/2005/8/layout/default"/>
    <dgm:cxn modelId="{C524B805-C9D1-4023-97BC-174AD81ABFAF}" type="presParOf" srcId="{EBE5A762-87BF-4D52-B6F2-7AD0B2BCE6F3}" destId="{6212D7DE-3552-4B88-AC55-76D876BE581D}" srcOrd="7" destOrd="0" presId="urn:microsoft.com/office/officeart/2005/8/layout/default"/>
    <dgm:cxn modelId="{8553F5FA-6BC1-49AB-B592-82A4B72C423B}" type="presParOf" srcId="{EBE5A762-87BF-4D52-B6F2-7AD0B2BCE6F3}" destId="{45AEB3FE-DDD5-450A-A7CE-BB3B8F24BDC6}" srcOrd="8" destOrd="0" presId="urn:microsoft.com/office/officeart/2005/8/layout/default"/>
    <dgm:cxn modelId="{A48586BE-6C37-45C3-ABDD-D3C6A0B00486}" type="presParOf" srcId="{EBE5A762-87BF-4D52-B6F2-7AD0B2BCE6F3}" destId="{5789D251-B577-4DFE-B0ED-2528A7EE3FB6}" srcOrd="9" destOrd="0" presId="urn:microsoft.com/office/officeart/2005/8/layout/default"/>
    <dgm:cxn modelId="{4EF0EDEE-7423-4643-A2EF-638BCCC734AA}" type="presParOf" srcId="{EBE5A762-87BF-4D52-B6F2-7AD0B2BCE6F3}" destId="{3774195A-5D70-4C52-928F-080E1FD5EC02}" srcOrd="10" destOrd="0" presId="urn:microsoft.com/office/officeart/2005/8/layout/default"/>
    <dgm:cxn modelId="{C66AA2A8-CE95-41CB-BE61-E51F04D78368}" type="presParOf" srcId="{EBE5A762-87BF-4D52-B6F2-7AD0B2BCE6F3}" destId="{DDFA799E-2D5B-4DDD-99E3-0E3752AF9C75}" srcOrd="11" destOrd="0" presId="urn:microsoft.com/office/officeart/2005/8/layout/default"/>
    <dgm:cxn modelId="{EBEB5C08-FE3D-4E40-B4A5-86EB45CBBBB3}" type="presParOf" srcId="{EBE5A762-87BF-4D52-B6F2-7AD0B2BCE6F3}" destId="{C7775C1A-CDCC-4E38-A746-44AFFE71CA61}" srcOrd="12" destOrd="0" presId="urn:microsoft.com/office/officeart/2005/8/layout/default"/>
    <dgm:cxn modelId="{83F17669-B725-4422-84F1-F3843068E263}" type="presParOf" srcId="{EBE5A762-87BF-4D52-B6F2-7AD0B2BCE6F3}" destId="{9E00984E-735D-4714-AA96-E1A62D0AFD96}" srcOrd="13" destOrd="0" presId="urn:microsoft.com/office/officeart/2005/8/layout/default"/>
    <dgm:cxn modelId="{D3033F90-66EA-401B-8551-617A098DA084}" type="presParOf" srcId="{EBE5A762-87BF-4D52-B6F2-7AD0B2BCE6F3}" destId="{6619399A-D13E-4C77-A709-7148907FA305}" srcOrd="14" destOrd="0" presId="urn:microsoft.com/office/officeart/2005/8/layout/default"/>
    <dgm:cxn modelId="{FDF3E48F-D719-4CF4-9076-86CF065A39BD}" type="presParOf" srcId="{EBE5A762-87BF-4D52-B6F2-7AD0B2BCE6F3}" destId="{F8028DAA-847A-4471-94D3-C965B457F635}" srcOrd="15" destOrd="0" presId="urn:microsoft.com/office/officeart/2005/8/layout/default"/>
    <dgm:cxn modelId="{C1DDE8EE-9240-4A5C-9208-6428EF539E70}" type="presParOf" srcId="{EBE5A762-87BF-4D52-B6F2-7AD0B2BCE6F3}" destId="{1D917A4C-245A-4AC7-8DB7-4E2A50B7FEE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23E73-8942-4DA4-BE0C-2D35F3BE4646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3B3B22-25DA-4BFA-938C-99275EC0EBA7}">
      <dgm:prSet/>
      <dgm:spPr/>
      <dgm:t>
        <a:bodyPr/>
        <a:lstStyle/>
        <a:p>
          <a:r>
            <a:rPr lang="it-IT" dirty="0"/>
            <a:t>L’UNIONE INDUSTRIALI : i suoi ASSOCIATI HANNNO la NECESSITA’ DI TALI FIGURE QUALIFICATE </a:t>
          </a:r>
          <a:endParaRPr lang="en-US" dirty="0"/>
        </a:p>
      </dgm:t>
    </dgm:pt>
    <dgm:pt modelId="{013D53F2-BDF8-4D40-9E8C-FCF8316AA67C}" type="parTrans" cxnId="{59C4465F-19F4-4ACB-81BB-EBB05614B9D4}">
      <dgm:prSet/>
      <dgm:spPr/>
      <dgm:t>
        <a:bodyPr/>
        <a:lstStyle/>
        <a:p>
          <a:endParaRPr lang="en-US"/>
        </a:p>
      </dgm:t>
    </dgm:pt>
    <dgm:pt modelId="{5F0C89CB-F1A2-4803-A01F-1E722562E089}" type="sibTrans" cxnId="{59C4465F-19F4-4ACB-81BB-EBB05614B9D4}">
      <dgm:prSet/>
      <dgm:spPr/>
      <dgm:t>
        <a:bodyPr/>
        <a:lstStyle/>
        <a:p>
          <a:endParaRPr lang="en-US"/>
        </a:p>
      </dgm:t>
    </dgm:pt>
    <dgm:pt modelId="{DF3A2C77-10F7-430A-9D08-D2AF1B3E83A5}">
      <dgm:prSet/>
      <dgm:spPr/>
      <dgm:t>
        <a:bodyPr/>
        <a:lstStyle/>
        <a:p>
          <a:r>
            <a:rPr lang="it-IT" dirty="0"/>
            <a:t>I VVF CHE, ATTRAVERSO IL CODICE DI PREVENZIONE INCENDI,  RICONOSCONO L’IMPORTANZA DELLA MANUTENZIONE DEGLI IMPIANTI IN ATTIVITA’, FONDAMENTALI PER LA SALVAGUARDIA DELLE VITE UMANE</a:t>
          </a:r>
          <a:endParaRPr lang="en-US" dirty="0"/>
        </a:p>
      </dgm:t>
    </dgm:pt>
    <dgm:pt modelId="{848B9919-C3BF-4C20-832E-265F3EF22A23}" type="parTrans" cxnId="{9D6D99F7-4BC9-480E-AD40-8AD7B4915130}">
      <dgm:prSet/>
      <dgm:spPr/>
      <dgm:t>
        <a:bodyPr/>
        <a:lstStyle/>
        <a:p>
          <a:endParaRPr lang="en-US"/>
        </a:p>
      </dgm:t>
    </dgm:pt>
    <dgm:pt modelId="{666EBB78-AEED-48AB-A404-F620F719DDC5}" type="sibTrans" cxnId="{9D6D99F7-4BC9-480E-AD40-8AD7B4915130}">
      <dgm:prSet/>
      <dgm:spPr/>
      <dgm:t>
        <a:bodyPr/>
        <a:lstStyle/>
        <a:p>
          <a:endParaRPr lang="en-US"/>
        </a:p>
      </dgm:t>
    </dgm:pt>
    <dgm:pt modelId="{1D464472-C288-4747-A029-BB69A465D348}">
      <dgm:prSet/>
      <dgm:spPr/>
      <dgm:t>
        <a:bodyPr/>
        <a:lstStyle/>
        <a:p>
          <a:r>
            <a:rPr lang="it-IT" dirty="0"/>
            <a:t>GLI SPONSOR</a:t>
          </a:r>
        </a:p>
        <a:p>
          <a:r>
            <a:rPr lang="it-IT" dirty="0"/>
            <a:t>IL MONDO PROFESSIONALE CHE HA CREDUTO NEL PROGETTO</a:t>
          </a:r>
          <a:endParaRPr lang="en-US" dirty="0"/>
        </a:p>
      </dgm:t>
    </dgm:pt>
    <dgm:pt modelId="{67D39421-8D5F-4007-88FA-E1E1192E3A39}" type="parTrans" cxnId="{B3FF6DFD-A851-47F8-8DD9-D353F3EC1432}">
      <dgm:prSet/>
      <dgm:spPr/>
      <dgm:t>
        <a:bodyPr/>
        <a:lstStyle/>
        <a:p>
          <a:endParaRPr lang="en-US"/>
        </a:p>
      </dgm:t>
    </dgm:pt>
    <dgm:pt modelId="{F8530A21-D2EA-4EDF-87C5-2A0CF67635FD}" type="sibTrans" cxnId="{B3FF6DFD-A851-47F8-8DD9-D353F3EC1432}">
      <dgm:prSet/>
      <dgm:spPr/>
      <dgm:t>
        <a:bodyPr/>
        <a:lstStyle/>
        <a:p>
          <a:endParaRPr lang="en-US"/>
        </a:p>
      </dgm:t>
    </dgm:pt>
    <dgm:pt modelId="{27A6F95E-A814-41FC-A913-9EC5D97B4C84}">
      <dgm:prSet/>
      <dgm:spPr/>
      <dgm:t>
        <a:bodyPr/>
        <a:lstStyle/>
        <a:p>
          <a:r>
            <a:rPr lang="it-IT" dirty="0"/>
            <a:t>L’UFFICIO SCOLASTICO CHE PROMUOVE IL PERCORSO FORMATIVO PER GLI ISTITUTI PROFESSIONALI E TECNICI</a:t>
          </a:r>
          <a:endParaRPr lang="en-US" dirty="0"/>
        </a:p>
      </dgm:t>
    </dgm:pt>
    <dgm:pt modelId="{5C01DF9B-C3F3-4FB6-AAF2-8AA48AC4CD8D}" type="parTrans" cxnId="{1655A464-9889-4CE5-846F-A55A0478D533}">
      <dgm:prSet/>
      <dgm:spPr/>
      <dgm:t>
        <a:bodyPr/>
        <a:lstStyle/>
        <a:p>
          <a:endParaRPr lang="en-US"/>
        </a:p>
      </dgm:t>
    </dgm:pt>
    <dgm:pt modelId="{949CFCAB-A5B4-4BE6-A729-D824A76CF037}" type="sibTrans" cxnId="{1655A464-9889-4CE5-846F-A55A0478D533}">
      <dgm:prSet/>
      <dgm:spPr/>
      <dgm:t>
        <a:bodyPr/>
        <a:lstStyle/>
        <a:p>
          <a:endParaRPr lang="en-US"/>
        </a:p>
      </dgm:t>
    </dgm:pt>
    <dgm:pt modelId="{D5E45ADA-4B0D-4028-ACBD-DD6DE15BEAE0}" type="pres">
      <dgm:prSet presAssocID="{8C123E73-8942-4DA4-BE0C-2D35F3BE4646}" presName="Name0" presStyleCnt="0">
        <dgm:presLayoutVars>
          <dgm:dir/>
          <dgm:resizeHandles val="exact"/>
        </dgm:presLayoutVars>
      </dgm:prSet>
      <dgm:spPr/>
    </dgm:pt>
    <dgm:pt modelId="{36A8A8D1-A098-409C-9ED6-C6612B78BDB0}" type="pres">
      <dgm:prSet presAssocID="{8C123E73-8942-4DA4-BE0C-2D35F3BE4646}" presName="cycle" presStyleCnt="0"/>
      <dgm:spPr/>
    </dgm:pt>
    <dgm:pt modelId="{50BB2C94-E1EB-479A-94E7-BB0E5A13D926}" type="pres">
      <dgm:prSet presAssocID="{5A3B3B22-25DA-4BFA-938C-99275EC0EBA7}" presName="nodeFirstNode" presStyleLbl="node1" presStyleIdx="0" presStyleCnt="4" custRadScaleRad="99105" custRadScaleInc="-124881">
        <dgm:presLayoutVars>
          <dgm:bulletEnabled val="1"/>
        </dgm:presLayoutVars>
      </dgm:prSet>
      <dgm:spPr/>
    </dgm:pt>
    <dgm:pt modelId="{31B0EA79-FB44-4EE5-A053-7EFB59BB94E1}" type="pres">
      <dgm:prSet presAssocID="{5F0C89CB-F1A2-4803-A01F-1E722562E089}" presName="sibTransFirstNode" presStyleLbl="bgShp" presStyleIdx="0" presStyleCnt="1" custLinFactNeighborX="35585" custLinFactNeighborY="-29569"/>
      <dgm:spPr/>
    </dgm:pt>
    <dgm:pt modelId="{B2BDD5EB-8B00-4D30-A09D-A0CAD1683FD2}" type="pres">
      <dgm:prSet presAssocID="{DF3A2C77-10F7-430A-9D08-D2AF1B3E83A5}" presName="nodeFollowingNodes" presStyleLbl="node1" presStyleIdx="1" presStyleCnt="4">
        <dgm:presLayoutVars>
          <dgm:bulletEnabled val="1"/>
        </dgm:presLayoutVars>
      </dgm:prSet>
      <dgm:spPr/>
    </dgm:pt>
    <dgm:pt modelId="{B163A5CF-14AB-40B9-B8C4-DB0E251FAD35}" type="pres">
      <dgm:prSet presAssocID="{1D464472-C288-4747-A029-BB69A465D348}" presName="nodeFollowingNodes" presStyleLbl="node1" presStyleIdx="2" presStyleCnt="4">
        <dgm:presLayoutVars>
          <dgm:bulletEnabled val="1"/>
        </dgm:presLayoutVars>
      </dgm:prSet>
      <dgm:spPr/>
    </dgm:pt>
    <dgm:pt modelId="{AEFADEBB-FCF8-49B5-8BBA-FC5F21155FC5}" type="pres">
      <dgm:prSet presAssocID="{27A6F95E-A814-41FC-A913-9EC5D97B4C84}" presName="nodeFollowingNodes" presStyleLbl="node1" presStyleIdx="3" presStyleCnt="4" custRadScaleRad="100786" custRadScaleInc="117730">
        <dgm:presLayoutVars>
          <dgm:bulletEnabled val="1"/>
        </dgm:presLayoutVars>
      </dgm:prSet>
      <dgm:spPr/>
    </dgm:pt>
  </dgm:ptLst>
  <dgm:cxnLst>
    <dgm:cxn modelId="{1249C90D-8AA9-4BF6-9589-86887A94DC50}" type="presOf" srcId="{5A3B3B22-25DA-4BFA-938C-99275EC0EBA7}" destId="{50BB2C94-E1EB-479A-94E7-BB0E5A13D926}" srcOrd="0" destOrd="0" presId="urn:microsoft.com/office/officeart/2005/8/layout/cycle3"/>
    <dgm:cxn modelId="{59C4465F-19F4-4ACB-81BB-EBB05614B9D4}" srcId="{8C123E73-8942-4DA4-BE0C-2D35F3BE4646}" destId="{5A3B3B22-25DA-4BFA-938C-99275EC0EBA7}" srcOrd="0" destOrd="0" parTransId="{013D53F2-BDF8-4D40-9E8C-FCF8316AA67C}" sibTransId="{5F0C89CB-F1A2-4803-A01F-1E722562E089}"/>
    <dgm:cxn modelId="{1655A464-9889-4CE5-846F-A55A0478D533}" srcId="{8C123E73-8942-4DA4-BE0C-2D35F3BE4646}" destId="{27A6F95E-A814-41FC-A913-9EC5D97B4C84}" srcOrd="3" destOrd="0" parTransId="{5C01DF9B-C3F3-4FB6-AAF2-8AA48AC4CD8D}" sibTransId="{949CFCAB-A5B4-4BE6-A729-D824A76CF037}"/>
    <dgm:cxn modelId="{C4742F69-7622-48A7-8A56-D0D0F6EAFFB9}" type="presOf" srcId="{5F0C89CB-F1A2-4803-A01F-1E722562E089}" destId="{31B0EA79-FB44-4EE5-A053-7EFB59BB94E1}" srcOrd="0" destOrd="0" presId="urn:microsoft.com/office/officeart/2005/8/layout/cycle3"/>
    <dgm:cxn modelId="{079B8D9C-031B-464F-8B22-B47393B16B90}" type="presOf" srcId="{DF3A2C77-10F7-430A-9D08-D2AF1B3E83A5}" destId="{B2BDD5EB-8B00-4D30-A09D-A0CAD1683FD2}" srcOrd="0" destOrd="0" presId="urn:microsoft.com/office/officeart/2005/8/layout/cycle3"/>
    <dgm:cxn modelId="{B27AD3A8-2894-4E93-A17F-29AD6EC05826}" type="presOf" srcId="{1D464472-C288-4747-A029-BB69A465D348}" destId="{B163A5CF-14AB-40B9-B8C4-DB0E251FAD35}" srcOrd="0" destOrd="0" presId="urn:microsoft.com/office/officeart/2005/8/layout/cycle3"/>
    <dgm:cxn modelId="{98FDA5C7-5187-433E-A9A9-8551A843B273}" type="presOf" srcId="{27A6F95E-A814-41FC-A913-9EC5D97B4C84}" destId="{AEFADEBB-FCF8-49B5-8BBA-FC5F21155FC5}" srcOrd="0" destOrd="0" presId="urn:microsoft.com/office/officeart/2005/8/layout/cycle3"/>
    <dgm:cxn modelId="{623F95D8-6CB1-4AC2-8FB2-1700AB526911}" type="presOf" srcId="{8C123E73-8942-4DA4-BE0C-2D35F3BE4646}" destId="{D5E45ADA-4B0D-4028-ACBD-DD6DE15BEAE0}" srcOrd="0" destOrd="0" presId="urn:microsoft.com/office/officeart/2005/8/layout/cycle3"/>
    <dgm:cxn modelId="{9D6D99F7-4BC9-480E-AD40-8AD7B4915130}" srcId="{8C123E73-8942-4DA4-BE0C-2D35F3BE4646}" destId="{DF3A2C77-10F7-430A-9D08-D2AF1B3E83A5}" srcOrd="1" destOrd="0" parTransId="{848B9919-C3BF-4C20-832E-265F3EF22A23}" sibTransId="{666EBB78-AEED-48AB-A404-F620F719DDC5}"/>
    <dgm:cxn modelId="{B3FF6DFD-A851-47F8-8DD9-D353F3EC1432}" srcId="{8C123E73-8942-4DA4-BE0C-2D35F3BE4646}" destId="{1D464472-C288-4747-A029-BB69A465D348}" srcOrd="2" destOrd="0" parTransId="{67D39421-8D5F-4007-88FA-E1E1192E3A39}" sibTransId="{F8530A21-D2EA-4EDF-87C5-2A0CF67635FD}"/>
    <dgm:cxn modelId="{9D1627B6-327B-4148-8E72-8D6E91A44FC8}" type="presParOf" srcId="{D5E45ADA-4B0D-4028-ACBD-DD6DE15BEAE0}" destId="{36A8A8D1-A098-409C-9ED6-C6612B78BDB0}" srcOrd="0" destOrd="0" presId="urn:microsoft.com/office/officeart/2005/8/layout/cycle3"/>
    <dgm:cxn modelId="{2F80ED8A-6276-45B5-A8CE-F75083450E99}" type="presParOf" srcId="{36A8A8D1-A098-409C-9ED6-C6612B78BDB0}" destId="{50BB2C94-E1EB-479A-94E7-BB0E5A13D926}" srcOrd="0" destOrd="0" presId="urn:microsoft.com/office/officeart/2005/8/layout/cycle3"/>
    <dgm:cxn modelId="{683720FB-0CA3-4BF1-8B46-84AA25AD4803}" type="presParOf" srcId="{36A8A8D1-A098-409C-9ED6-C6612B78BDB0}" destId="{31B0EA79-FB44-4EE5-A053-7EFB59BB94E1}" srcOrd="1" destOrd="0" presId="urn:microsoft.com/office/officeart/2005/8/layout/cycle3"/>
    <dgm:cxn modelId="{3957895C-D169-490F-B3D5-F63AAC7EE29E}" type="presParOf" srcId="{36A8A8D1-A098-409C-9ED6-C6612B78BDB0}" destId="{B2BDD5EB-8B00-4D30-A09D-A0CAD1683FD2}" srcOrd="2" destOrd="0" presId="urn:microsoft.com/office/officeart/2005/8/layout/cycle3"/>
    <dgm:cxn modelId="{0D5F4AA9-2FD6-4EE5-BE81-E1BCA6E2C138}" type="presParOf" srcId="{36A8A8D1-A098-409C-9ED6-C6612B78BDB0}" destId="{B163A5CF-14AB-40B9-B8C4-DB0E251FAD35}" srcOrd="3" destOrd="0" presId="urn:microsoft.com/office/officeart/2005/8/layout/cycle3"/>
    <dgm:cxn modelId="{06782E65-16CE-45B0-8B57-C02FDCA7DF9A}" type="presParOf" srcId="{36A8A8D1-A098-409C-9ED6-C6612B78BDB0}" destId="{AEFADEBB-FCF8-49B5-8BBA-FC5F21155FC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E2DDB3-441F-4923-AE8D-6B648CD3BF6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8FB196-0144-4C4F-AC96-437E81A45A12}">
      <dgm:prSet custT="1"/>
      <dgm:spPr/>
      <dgm:t>
        <a:bodyPr/>
        <a:lstStyle/>
        <a:p>
          <a:r>
            <a:rPr lang="it-IT" sz="1800" dirty="0"/>
            <a:t>USR Piemonte – </a:t>
          </a:r>
          <a:r>
            <a:rPr lang="it-IT" sz="1800" b="1" dirty="0">
              <a:solidFill>
                <a:srgbClr val="00B0F0"/>
              </a:solidFill>
            </a:rPr>
            <a:t>Ambito Territoriale di Torino</a:t>
          </a:r>
          <a:r>
            <a:rPr lang="it-IT" sz="1800" dirty="0"/>
            <a:t>, per contrastare la dispersione scolastica e qualificare il percorso professionale ha organizzato un gruppo di lavoro specifico </a:t>
          </a:r>
          <a:endParaRPr lang="en-US" sz="1800" dirty="0"/>
        </a:p>
      </dgm:t>
    </dgm:pt>
    <dgm:pt modelId="{2BF158BF-230C-463A-9C1B-361776A56258}" type="parTrans" cxnId="{0E6897A5-FC30-45DB-B0A8-E05D78AED351}">
      <dgm:prSet/>
      <dgm:spPr/>
      <dgm:t>
        <a:bodyPr/>
        <a:lstStyle/>
        <a:p>
          <a:endParaRPr lang="en-US"/>
        </a:p>
      </dgm:t>
    </dgm:pt>
    <dgm:pt modelId="{17F40832-91B6-4FD0-9761-E441ED15EFC8}" type="sibTrans" cxnId="{0E6897A5-FC30-45DB-B0A8-E05D78AED351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B6465FB8-B32A-41A3-A1C7-FE0A606C7409}">
      <dgm:prSet custT="1"/>
      <dgm:spPr/>
      <dgm:t>
        <a:bodyPr/>
        <a:lstStyle/>
        <a:p>
          <a:r>
            <a:rPr lang="it-IT" sz="1800" dirty="0"/>
            <a:t>le </a:t>
          </a:r>
          <a:r>
            <a:rPr lang="it-IT" sz="1800" b="1" dirty="0">
              <a:solidFill>
                <a:srgbClr val="00B0F0"/>
              </a:solidFill>
            </a:rPr>
            <a:t>professionalità</a:t>
          </a:r>
          <a:r>
            <a:rPr lang="it-IT" sz="1800" dirty="0"/>
            <a:t> presenti nella scuola e creando una rete di </a:t>
          </a:r>
          <a:r>
            <a:rPr lang="it-IT" sz="1800" b="1" dirty="0">
              <a:solidFill>
                <a:srgbClr val="00B0F0"/>
              </a:solidFill>
            </a:rPr>
            <a:t>scuole tecnico professionali </a:t>
          </a:r>
          <a:r>
            <a:rPr lang="it-IT" sz="1800" dirty="0"/>
            <a:t>(Zerboni ,Galilei-Ferrari, Plana ) CHE SI  STA AMPLIANDO…..( Avogadro, Ferrari di Susa)</a:t>
          </a:r>
          <a:endParaRPr lang="en-US" sz="1800" dirty="0"/>
        </a:p>
      </dgm:t>
    </dgm:pt>
    <dgm:pt modelId="{D0D11531-5FE8-47BC-BE23-2A61415D6695}" type="parTrans" cxnId="{5656B4EC-CBD5-4AC4-BC19-0DECF0A48F2F}">
      <dgm:prSet/>
      <dgm:spPr/>
      <dgm:t>
        <a:bodyPr/>
        <a:lstStyle/>
        <a:p>
          <a:endParaRPr lang="en-US"/>
        </a:p>
      </dgm:t>
    </dgm:pt>
    <dgm:pt modelId="{B75B3CEC-5942-4FE9-B287-D8097110E66B}" type="sibTrans" cxnId="{5656B4EC-CBD5-4AC4-BC19-0DECF0A48F2F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9ABC5B08-E0E4-42B9-9BEA-B650EAFBB337}">
      <dgm:prSet custT="1"/>
      <dgm:spPr/>
      <dgm:t>
        <a:bodyPr/>
        <a:lstStyle/>
        <a:p>
          <a:r>
            <a:rPr lang="it-IT" sz="1800" b="1" dirty="0">
              <a:solidFill>
                <a:srgbClr val="00B0F0"/>
              </a:solidFill>
            </a:rPr>
            <a:t>Comando Provinciale dei VVF di Torino - </a:t>
          </a:r>
          <a:r>
            <a:rPr lang="it-IT" sz="1800" b="0" dirty="0">
              <a:solidFill>
                <a:schemeClr val="bg1"/>
              </a:solidFill>
            </a:rPr>
            <a:t>supporto per l’interpretazione della normativa e per la progettazione dei laboratori </a:t>
          </a:r>
          <a:endParaRPr lang="en-US" sz="1500" b="0" dirty="0">
            <a:solidFill>
              <a:schemeClr val="bg1"/>
            </a:solidFill>
          </a:endParaRPr>
        </a:p>
      </dgm:t>
    </dgm:pt>
    <dgm:pt modelId="{270FFB4C-9E85-4173-8B4A-4E1379046838}" type="parTrans" cxnId="{09D76F62-6D61-4150-8EED-39A17EF2EE8A}">
      <dgm:prSet/>
      <dgm:spPr/>
      <dgm:t>
        <a:bodyPr/>
        <a:lstStyle/>
        <a:p>
          <a:endParaRPr lang="en-US"/>
        </a:p>
      </dgm:t>
    </dgm:pt>
    <dgm:pt modelId="{BB801D80-EBA0-4E8B-B75B-AA796FC70A6D}" type="sibTrans" cxnId="{09D76F62-6D61-4150-8EED-39A17EF2EE8A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A7FE6C52-0FAB-4A93-9D05-E8936F597709}">
      <dgm:prSet custT="1"/>
      <dgm:spPr/>
      <dgm:t>
        <a:bodyPr/>
        <a:lstStyle/>
        <a:p>
          <a:r>
            <a:rPr lang="it-IT" sz="1800" b="1" dirty="0">
              <a:solidFill>
                <a:srgbClr val="00B0F0"/>
              </a:solidFill>
            </a:rPr>
            <a:t>Unione Industriali di</a:t>
          </a:r>
          <a:r>
            <a:rPr lang="it-IT" sz="1800" dirty="0"/>
            <a:t> </a:t>
          </a:r>
          <a:r>
            <a:rPr lang="it-IT" sz="1800" b="1" dirty="0">
              <a:solidFill>
                <a:srgbClr val="00B0F0"/>
              </a:solidFill>
            </a:rPr>
            <a:t>Torino- </a:t>
          </a:r>
          <a:r>
            <a:rPr lang="it-IT" sz="1800" b="0" dirty="0">
              <a:solidFill>
                <a:schemeClr val="bg1"/>
              </a:solidFill>
            </a:rPr>
            <a:t>finanziamento per la formazione dei docenti e attività formative esterne</a:t>
          </a:r>
          <a:endParaRPr lang="en-US" sz="1800" b="0" dirty="0">
            <a:solidFill>
              <a:schemeClr val="bg1"/>
            </a:solidFill>
          </a:endParaRPr>
        </a:p>
      </dgm:t>
    </dgm:pt>
    <dgm:pt modelId="{41BD32E3-7286-48A2-B023-72F3143D6511}" type="parTrans" cxnId="{531F69E6-1BA9-4585-A39B-853CB16582B6}">
      <dgm:prSet/>
      <dgm:spPr/>
      <dgm:t>
        <a:bodyPr/>
        <a:lstStyle/>
        <a:p>
          <a:endParaRPr lang="en-US"/>
        </a:p>
      </dgm:t>
    </dgm:pt>
    <dgm:pt modelId="{AC29160C-AFB3-4016-89D6-C8CBBC0620C2}" type="sibTrans" cxnId="{531F69E6-1BA9-4585-A39B-853CB16582B6}">
      <dgm:prSet/>
      <dgm:spPr/>
      <dgm:t>
        <a:bodyPr/>
        <a:lstStyle/>
        <a:p>
          <a:endParaRPr lang="en-US"/>
        </a:p>
      </dgm:t>
    </dgm:pt>
    <dgm:pt modelId="{9425E5BB-31FE-401E-A44C-8BDB7130E6B8}">
      <dgm:prSet custT="1"/>
      <dgm:spPr/>
      <dgm:t>
        <a:bodyPr/>
        <a:lstStyle/>
        <a:p>
          <a:r>
            <a:rPr lang="en-US" sz="1800" b="1" dirty="0" err="1">
              <a:solidFill>
                <a:srgbClr val="00B0F0"/>
              </a:solidFill>
            </a:rPr>
            <a:t>Aziende</a:t>
          </a:r>
          <a:r>
            <a:rPr lang="en-US" sz="1800" b="1" dirty="0">
              <a:solidFill>
                <a:srgbClr val="00B0F0"/>
              </a:solidFill>
            </a:rPr>
            <a:t> sponsor -</a:t>
          </a:r>
          <a:r>
            <a:rPr lang="en-US" sz="1800" b="0" dirty="0" err="1">
              <a:solidFill>
                <a:schemeClr val="bg1"/>
              </a:solidFill>
            </a:rPr>
            <a:t>realizzazione</a:t>
          </a:r>
          <a:r>
            <a:rPr lang="en-US" sz="1800" b="0" dirty="0">
              <a:solidFill>
                <a:schemeClr val="bg1"/>
              </a:solidFill>
            </a:rPr>
            <a:t> </a:t>
          </a:r>
          <a:r>
            <a:rPr lang="en-US" sz="1800" b="0" dirty="0" err="1">
              <a:solidFill>
                <a:schemeClr val="bg1"/>
              </a:solidFill>
            </a:rPr>
            <a:t>dei</a:t>
          </a:r>
          <a:r>
            <a:rPr lang="en-US" sz="1800" b="0" dirty="0">
              <a:solidFill>
                <a:schemeClr val="bg1"/>
              </a:solidFill>
            </a:rPr>
            <a:t> </a:t>
          </a:r>
          <a:r>
            <a:rPr lang="en-US" sz="1800" b="0" dirty="0" err="1">
              <a:solidFill>
                <a:schemeClr val="bg1"/>
              </a:solidFill>
            </a:rPr>
            <a:t>laboratori</a:t>
          </a:r>
          <a:r>
            <a:rPr lang="en-US" sz="1800" b="0" dirty="0">
              <a:solidFill>
                <a:schemeClr val="bg1"/>
              </a:solidFill>
            </a:rPr>
            <a:t>, </a:t>
          </a:r>
          <a:r>
            <a:rPr lang="en-US" sz="1800" b="0" dirty="0" err="1">
              <a:solidFill>
                <a:schemeClr val="bg1"/>
              </a:solidFill>
            </a:rPr>
            <a:t>formazione</a:t>
          </a:r>
          <a:r>
            <a:rPr lang="en-US" sz="1800" b="0" dirty="0">
              <a:solidFill>
                <a:schemeClr val="bg1"/>
              </a:solidFill>
            </a:rPr>
            <a:t> </a:t>
          </a:r>
          <a:r>
            <a:rPr lang="en-US" sz="1800" b="0" dirty="0" err="1">
              <a:solidFill>
                <a:schemeClr val="bg1"/>
              </a:solidFill>
            </a:rPr>
            <a:t>dei</a:t>
          </a:r>
          <a:r>
            <a:rPr lang="en-US" sz="1800" b="0" dirty="0">
              <a:solidFill>
                <a:schemeClr val="bg1"/>
              </a:solidFill>
            </a:rPr>
            <a:t> </a:t>
          </a:r>
          <a:r>
            <a:rPr lang="en-US" sz="1800" b="0" dirty="0" err="1">
              <a:solidFill>
                <a:schemeClr val="bg1"/>
              </a:solidFill>
            </a:rPr>
            <a:t>docenti</a:t>
          </a:r>
          <a:endParaRPr lang="en-US" sz="1800" b="0" dirty="0">
            <a:solidFill>
              <a:schemeClr val="bg1"/>
            </a:solidFill>
          </a:endParaRPr>
        </a:p>
      </dgm:t>
    </dgm:pt>
    <dgm:pt modelId="{CD6B9505-363A-4886-9F7B-5EB99D10FB09}" type="sibTrans" cxnId="{17081346-2686-4D14-91F8-71B40C2630E1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EE3D4D97-760A-4DA8-904D-636C320304A2}" type="parTrans" cxnId="{17081346-2686-4D14-91F8-71B40C2630E1}">
      <dgm:prSet/>
      <dgm:spPr/>
      <dgm:t>
        <a:bodyPr/>
        <a:lstStyle/>
        <a:p>
          <a:endParaRPr lang="en-US"/>
        </a:p>
      </dgm:t>
    </dgm:pt>
    <dgm:pt modelId="{7E411C46-E06B-4947-878A-71C071A0A9C5}">
      <dgm:prSet custScaleX="102636" custScaleY="80533" custLinFactNeighborX="-5760" custLinFactNeighborY="23479"/>
      <dgm:spPr/>
      <dgm:t>
        <a:bodyPr/>
        <a:lstStyle/>
        <a:p>
          <a:endParaRPr lang="it-IT"/>
        </a:p>
      </dgm:t>
    </dgm:pt>
    <dgm:pt modelId="{BE104BDF-6914-4602-B397-CDDE7877D22E}" type="parTrans" cxnId="{D11C2D3E-37E7-4ACA-9E8B-98C8C68BC23D}">
      <dgm:prSet/>
      <dgm:spPr/>
      <dgm:t>
        <a:bodyPr/>
        <a:lstStyle/>
        <a:p>
          <a:endParaRPr lang="it-IT"/>
        </a:p>
      </dgm:t>
    </dgm:pt>
    <dgm:pt modelId="{F4101187-03E8-4871-BBE6-D5A3DC33C6CB}" type="sibTrans" cxnId="{D11C2D3E-37E7-4ACA-9E8B-98C8C68BC23D}">
      <dgm:prSet custLinFactY="-45751" custLinFactNeighborX="-89795" custLinFactNeighborY="-100000"/>
      <dgm:spPr/>
      <dgm:t>
        <a:bodyPr/>
        <a:lstStyle/>
        <a:p>
          <a:endParaRPr lang="it-IT"/>
        </a:p>
      </dgm:t>
    </dgm:pt>
    <dgm:pt modelId="{D6A2FDDF-3723-4B9C-AF71-21BEFB9D2419}">
      <dgm:prSet custScaleX="102636" custScaleY="80533" custLinFactNeighborX="-5760" custLinFactNeighborY="23479"/>
      <dgm:spPr/>
      <dgm:t>
        <a:bodyPr/>
        <a:lstStyle/>
        <a:p>
          <a:endParaRPr lang="it-IT"/>
        </a:p>
      </dgm:t>
    </dgm:pt>
    <dgm:pt modelId="{2EB13AC8-6244-47E6-AFE4-F31782338C10}" type="parTrans" cxnId="{CF927542-CE7B-49CC-9860-14220810CFE7}">
      <dgm:prSet/>
      <dgm:spPr/>
      <dgm:t>
        <a:bodyPr/>
        <a:lstStyle/>
        <a:p>
          <a:endParaRPr lang="it-IT"/>
        </a:p>
      </dgm:t>
    </dgm:pt>
    <dgm:pt modelId="{3CED8229-AF10-4FE1-91F5-F4211449CE94}" type="sibTrans" cxnId="{CF927542-CE7B-49CC-9860-14220810CFE7}">
      <dgm:prSet custLinFactY="-45751" custLinFactNeighborX="-89795" custLinFactNeighborY="-100000"/>
      <dgm:spPr/>
      <dgm:t>
        <a:bodyPr/>
        <a:lstStyle/>
        <a:p>
          <a:endParaRPr lang="it-IT"/>
        </a:p>
      </dgm:t>
    </dgm:pt>
    <dgm:pt modelId="{3D8284B2-7F85-43E6-9A7C-B197BC3588D5}">
      <dgm:prSet custScaleY="78223" custLinFactY="2351" custLinFactNeighborX="3200" custLinFactNeighborY="100000"/>
      <dgm:spPr/>
      <dgm:t>
        <a:bodyPr/>
        <a:lstStyle/>
        <a:p>
          <a:endParaRPr lang="it-IT"/>
        </a:p>
      </dgm:t>
    </dgm:pt>
    <dgm:pt modelId="{9E4CD549-DE9C-47DD-878F-40B15173965F}" type="parTrans" cxnId="{0F121ABF-9565-4DA6-AD5B-D43C2670088A}">
      <dgm:prSet/>
      <dgm:spPr/>
      <dgm:t>
        <a:bodyPr/>
        <a:lstStyle/>
        <a:p>
          <a:endParaRPr lang="it-IT"/>
        </a:p>
      </dgm:t>
    </dgm:pt>
    <dgm:pt modelId="{430B9CFE-0F1D-4D2A-98A3-6827AF21E545}" type="sibTrans" cxnId="{0F121ABF-9565-4DA6-AD5B-D43C2670088A}">
      <dgm:prSet custLinFactNeighborX="-74835" custLinFactNeighborY="11331"/>
      <dgm:spPr/>
      <dgm:t>
        <a:bodyPr/>
        <a:lstStyle/>
        <a:p>
          <a:endParaRPr lang="it-IT"/>
        </a:p>
      </dgm:t>
    </dgm:pt>
    <dgm:pt modelId="{1A59D56C-1F87-4582-9F35-FFC032D7AFBD}">
      <dgm:prSet custScaleX="102636" custScaleY="80533" custLinFactNeighborX="-5760" custLinFactNeighborY="23479"/>
      <dgm:spPr/>
      <dgm:t>
        <a:bodyPr/>
        <a:lstStyle/>
        <a:p>
          <a:endParaRPr lang="it-IT"/>
        </a:p>
      </dgm:t>
    </dgm:pt>
    <dgm:pt modelId="{8175F613-92A4-40D6-B309-6E6628B048B3}" type="parTrans" cxnId="{67FBC4C5-765C-4023-A985-7985C220F447}">
      <dgm:prSet/>
      <dgm:spPr/>
      <dgm:t>
        <a:bodyPr/>
        <a:lstStyle/>
        <a:p>
          <a:endParaRPr lang="it-IT"/>
        </a:p>
      </dgm:t>
    </dgm:pt>
    <dgm:pt modelId="{3FC4F333-A330-4AC4-AF03-5EB3DD6CBF7C}" type="sibTrans" cxnId="{67FBC4C5-765C-4023-A985-7985C220F447}">
      <dgm:prSet custLinFactY="-45751" custLinFactNeighborX="-89795" custLinFactNeighborY="-100000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F0EEC7AB-F2D1-4E96-8D76-B6BAFE6A2F78}" type="pres">
      <dgm:prSet presAssocID="{88E2DDB3-441F-4923-AE8D-6B648CD3BF61}" presName="outerComposite" presStyleCnt="0">
        <dgm:presLayoutVars>
          <dgm:chMax val="5"/>
          <dgm:dir/>
          <dgm:resizeHandles val="exact"/>
        </dgm:presLayoutVars>
      </dgm:prSet>
      <dgm:spPr/>
    </dgm:pt>
    <dgm:pt modelId="{FFB9831C-98A6-43A6-AED1-0A7BFEDCC531}" type="pres">
      <dgm:prSet presAssocID="{88E2DDB3-441F-4923-AE8D-6B648CD3BF61}" presName="dummyMaxCanvas" presStyleCnt="0">
        <dgm:presLayoutVars/>
      </dgm:prSet>
      <dgm:spPr/>
    </dgm:pt>
    <dgm:pt modelId="{D45951A6-93BB-4FE4-83EF-EBC26810A126}" type="pres">
      <dgm:prSet presAssocID="{88E2DDB3-441F-4923-AE8D-6B648CD3BF61}" presName="FiveNodes_1" presStyleLbl="node1" presStyleIdx="0" presStyleCnt="5" custScaleY="75034">
        <dgm:presLayoutVars>
          <dgm:bulletEnabled val="1"/>
        </dgm:presLayoutVars>
      </dgm:prSet>
      <dgm:spPr/>
    </dgm:pt>
    <dgm:pt modelId="{0D0FFBC4-1DF4-429D-895E-8865AA7D5A41}" type="pres">
      <dgm:prSet presAssocID="{88E2DDB3-441F-4923-AE8D-6B648CD3BF61}" presName="FiveNodes_2" presStyleLbl="node1" presStyleIdx="1" presStyleCnt="5" custScaleY="82804" custLinFactNeighborX="-2411" custLinFactNeighborY="-20647">
        <dgm:presLayoutVars>
          <dgm:bulletEnabled val="1"/>
        </dgm:presLayoutVars>
      </dgm:prSet>
      <dgm:spPr/>
    </dgm:pt>
    <dgm:pt modelId="{717F402C-7BC9-4213-9602-7393935B668A}" type="pres">
      <dgm:prSet presAssocID="{88E2DDB3-441F-4923-AE8D-6B648CD3BF61}" presName="FiveNodes_3" presStyleLbl="node1" presStyleIdx="2" presStyleCnt="5" custScaleX="103786" custScaleY="83516" custLinFactNeighborX="-3403" custLinFactNeighborY="-33212">
        <dgm:presLayoutVars>
          <dgm:bulletEnabled val="1"/>
        </dgm:presLayoutVars>
      </dgm:prSet>
      <dgm:spPr/>
    </dgm:pt>
    <dgm:pt modelId="{815FFB03-48E6-4EBF-B8B7-83993F7E2631}" type="pres">
      <dgm:prSet presAssocID="{88E2DDB3-441F-4923-AE8D-6B648CD3BF61}" presName="FiveNodes_4" presStyleLbl="node1" presStyleIdx="3" presStyleCnt="5" custScaleX="105315" custScaleY="64830" custLinFactNeighborX="-941" custLinFactNeighborY="20327">
        <dgm:presLayoutVars>
          <dgm:bulletEnabled val="1"/>
        </dgm:presLayoutVars>
      </dgm:prSet>
      <dgm:spPr/>
    </dgm:pt>
    <dgm:pt modelId="{37A99AC7-CCA6-47EA-8CDC-9645A72FC962}" type="pres">
      <dgm:prSet presAssocID="{88E2DDB3-441F-4923-AE8D-6B648CD3BF61}" presName="FiveNodes_5" presStyleLbl="node1" presStyleIdx="4" presStyleCnt="5" custScaleX="104315" custScaleY="73846" custLinFactY="-74583" custLinFactNeighborX="-13915" custLinFactNeighborY="-100000">
        <dgm:presLayoutVars>
          <dgm:bulletEnabled val="1"/>
        </dgm:presLayoutVars>
      </dgm:prSet>
      <dgm:spPr/>
    </dgm:pt>
    <dgm:pt modelId="{ECD6EC78-D48B-496C-9616-14452DB52FEF}" type="pres">
      <dgm:prSet presAssocID="{88E2DDB3-441F-4923-AE8D-6B648CD3BF61}" presName="FiveConn_1-2" presStyleLbl="fgAccFollowNode1" presStyleIdx="0" presStyleCnt="4" custLinFactNeighborX="88148" custLinFactNeighborY="-82231">
        <dgm:presLayoutVars>
          <dgm:bulletEnabled val="1"/>
        </dgm:presLayoutVars>
      </dgm:prSet>
      <dgm:spPr/>
    </dgm:pt>
    <dgm:pt modelId="{46F35976-9A99-4DB4-8D3D-46FF0D913096}" type="pres">
      <dgm:prSet presAssocID="{88E2DDB3-441F-4923-AE8D-6B648CD3BF61}" presName="FiveConn_2-3" presStyleLbl="fgAccFollowNode1" presStyleIdx="1" presStyleCnt="4" custLinFactX="3252" custLinFactNeighborX="100000" custLinFactNeighborY="-89351">
        <dgm:presLayoutVars>
          <dgm:bulletEnabled val="1"/>
        </dgm:presLayoutVars>
      </dgm:prSet>
      <dgm:spPr/>
    </dgm:pt>
    <dgm:pt modelId="{2B7ADE76-71CF-4451-AAD0-74BB1EA53ADF}" type="pres">
      <dgm:prSet presAssocID="{88E2DDB3-441F-4923-AE8D-6B648CD3BF61}" presName="FiveConn_3-4" presStyleLbl="fgAccFollowNode1" presStyleIdx="2" presStyleCnt="4" custLinFactY="-12565" custLinFactNeighborX="54722" custLinFactNeighborY="-100000">
        <dgm:presLayoutVars>
          <dgm:bulletEnabled val="1"/>
        </dgm:presLayoutVars>
      </dgm:prSet>
      <dgm:spPr/>
    </dgm:pt>
    <dgm:pt modelId="{D1F83F38-38A3-4CB7-94E1-70E136BA90AA}" type="pres">
      <dgm:prSet presAssocID="{88E2DDB3-441F-4923-AE8D-6B648CD3BF61}" presName="FiveConn_4-5" presStyleLbl="fgAccFollowNode1" presStyleIdx="3" presStyleCnt="4" custLinFactY="-63343" custLinFactNeighborX="9516" custLinFactNeighborY="-100000">
        <dgm:presLayoutVars>
          <dgm:bulletEnabled val="1"/>
        </dgm:presLayoutVars>
      </dgm:prSet>
      <dgm:spPr/>
    </dgm:pt>
    <dgm:pt modelId="{022F925E-B934-4875-9E9D-AF3A2F017DA7}" type="pres">
      <dgm:prSet presAssocID="{88E2DDB3-441F-4923-AE8D-6B648CD3BF61}" presName="FiveNodes_1_text" presStyleLbl="node1" presStyleIdx="4" presStyleCnt="5">
        <dgm:presLayoutVars>
          <dgm:bulletEnabled val="1"/>
        </dgm:presLayoutVars>
      </dgm:prSet>
      <dgm:spPr/>
    </dgm:pt>
    <dgm:pt modelId="{FE627FC6-6BDA-47EA-934F-C484E9514F02}" type="pres">
      <dgm:prSet presAssocID="{88E2DDB3-441F-4923-AE8D-6B648CD3BF61}" presName="FiveNodes_2_text" presStyleLbl="node1" presStyleIdx="4" presStyleCnt="5">
        <dgm:presLayoutVars>
          <dgm:bulletEnabled val="1"/>
        </dgm:presLayoutVars>
      </dgm:prSet>
      <dgm:spPr/>
    </dgm:pt>
    <dgm:pt modelId="{08012556-4C3C-4C03-B447-A8C53043679C}" type="pres">
      <dgm:prSet presAssocID="{88E2DDB3-441F-4923-AE8D-6B648CD3BF61}" presName="FiveNodes_3_text" presStyleLbl="node1" presStyleIdx="4" presStyleCnt="5">
        <dgm:presLayoutVars>
          <dgm:bulletEnabled val="1"/>
        </dgm:presLayoutVars>
      </dgm:prSet>
      <dgm:spPr/>
    </dgm:pt>
    <dgm:pt modelId="{D009966A-F8D4-47A6-BA12-90D254C8206F}" type="pres">
      <dgm:prSet presAssocID="{88E2DDB3-441F-4923-AE8D-6B648CD3BF61}" presName="FiveNodes_4_text" presStyleLbl="node1" presStyleIdx="4" presStyleCnt="5">
        <dgm:presLayoutVars>
          <dgm:bulletEnabled val="1"/>
        </dgm:presLayoutVars>
      </dgm:prSet>
      <dgm:spPr/>
    </dgm:pt>
    <dgm:pt modelId="{4065BD3F-7181-4B87-8A39-27B8D6D93779}" type="pres">
      <dgm:prSet presAssocID="{88E2DDB3-441F-4923-AE8D-6B648CD3BF6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2134739-F384-4F60-8BAC-78DF4DD4FF6F}" type="presOf" srcId="{9425E5BB-31FE-401E-A44C-8BDB7130E6B8}" destId="{D009966A-F8D4-47A6-BA12-90D254C8206F}" srcOrd="1" destOrd="0" presId="urn:microsoft.com/office/officeart/2005/8/layout/vProcess5"/>
    <dgm:cxn modelId="{D11C2D3E-37E7-4ACA-9E8B-98C8C68BC23D}" srcId="{88E2DDB3-441F-4923-AE8D-6B648CD3BF61}" destId="{7E411C46-E06B-4947-878A-71C071A0A9C5}" srcOrd="5" destOrd="0" parTransId="{BE104BDF-6914-4602-B397-CDDE7877D22E}" sibTransId="{F4101187-03E8-4871-BBE6-D5A3DC33C6CB}"/>
    <dgm:cxn modelId="{1637795F-AB34-4403-8E8A-58BF7A26E7BE}" type="presOf" srcId="{9425E5BB-31FE-401E-A44C-8BDB7130E6B8}" destId="{815FFB03-48E6-4EBF-B8B7-83993F7E2631}" srcOrd="0" destOrd="0" presId="urn:microsoft.com/office/officeart/2005/8/layout/vProcess5"/>
    <dgm:cxn modelId="{09D76F62-6D61-4150-8EED-39A17EF2EE8A}" srcId="{88E2DDB3-441F-4923-AE8D-6B648CD3BF61}" destId="{9ABC5B08-E0E4-42B9-9BEA-B650EAFBB337}" srcOrd="2" destOrd="0" parTransId="{270FFB4C-9E85-4173-8B4A-4E1379046838}" sibTransId="{BB801D80-EBA0-4E8B-B75B-AA796FC70A6D}"/>
    <dgm:cxn modelId="{CF927542-CE7B-49CC-9860-14220810CFE7}" srcId="{88E2DDB3-441F-4923-AE8D-6B648CD3BF61}" destId="{D6A2FDDF-3723-4B9C-AF71-21BEFB9D2419}" srcOrd="6" destOrd="0" parTransId="{2EB13AC8-6244-47E6-AFE4-F31782338C10}" sibTransId="{3CED8229-AF10-4FE1-91F5-F4211449CE94}"/>
    <dgm:cxn modelId="{E02A5B63-7444-461A-9768-975EBC7E149E}" type="presOf" srcId="{048FB196-0144-4C4F-AC96-437E81A45A12}" destId="{D45951A6-93BB-4FE4-83EF-EBC26810A126}" srcOrd="0" destOrd="0" presId="urn:microsoft.com/office/officeart/2005/8/layout/vProcess5"/>
    <dgm:cxn modelId="{17081346-2686-4D14-91F8-71B40C2630E1}" srcId="{88E2DDB3-441F-4923-AE8D-6B648CD3BF61}" destId="{9425E5BB-31FE-401E-A44C-8BDB7130E6B8}" srcOrd="3" destOrd="0" parTransId="{EE3D4D97-760A-4DA8-904D-636C320304A2}" sibTransId="{CD6B9505-363A-4886-9F7B-5EB99D10FB09}"/>
    <dgm:cxn modelId="{B237A06F-897A-4688-8816-584337336C92}" type="presOf" srcId="{BB801D80-EBA0-4E8B-B75B-AA796FC70A6D}" destId="{2B7ADE76-71CF-4451-AAD0-74BB1EA53ADF}" srcOrd="0" destOrd="0" presId="urn:microsoft.com/office/officeart/2005/8/layout/vProcess5"/>
    <dgm:cxn modelId="{BFD7F074-621C-4070-9227-2C44F0CD6F31}" type="presOf" srcId="{B6465FB8-B32A-41A3-A1C7-FE0A606C7409}" destId="{0D0FFBC4-1DF4-429D-895E-8865AA7D5A41}" srcOrd="0" destOrd="0" presId="urn:microsoft.com/office/officeart/2005/8/layout/vProcess5"/>
    <dgm:cxn modelId="{C91CE69A-B9DD-416E-B8E3-C750B2CFDDE2}" type="presOf" srcId="{B6465FB8-B32A-41A3-A1C7-FE0A606C7409}" destId="{FE627FC6-6BDA-47EA-934F-C484E9514F02}" srcOrd="1" destOrd="0" presId="urn:microsoft.com/office/officeart/2005/8/layout/vProcess5"/>
    <dgm:cxn modelId="{AF99F19B-D874-425B-9905-CE7999D131D0}" type="presOf" srcId="{17F40832-91B6-4FD0-9761-E441ED15EFC8}" destId="{ECD6EC78-D48B-496C-9616-14452DB52FEF}" srcOrd="0" destOrd="0" presId="urn:microsoft.com/office/officeart/2005/8/layout/vProcess5"/>
    <dgm:cxn modelId="{08D925A0-7750-4EA6-9853-6FC96675F3F5}" type="presOf" srcId="{A7FE6C52-0FAB-4A93-9D05-E8936F597709}" destId="{4065BD3F-7181-4B87-8A39-27B8D6D93779}" srcOrd="1" destOrd="0" presId="urn:microsoft.com/office/officeart/2005/8/layout/vProcess5"/>
    <dgm:cxn modelId="{0E6897A5-FC30-45DB-B0A8-E05D78AED351}" srcId="{88E2DDB3-441F-4923-AE8D-6B648CD3BF61}" destId="{048FB196-0144-4C4F-AC96-437E81A45A12}" srcOrd="0" destOrd="0" parTransId="{2BF158BF-230C-463A-9C1B-361776A56258}" sibTransId="{17F40832-91B6-4FD0-9761-E441ED15EFC8}"/>
    <dgm:cxn modelId="{EA7262AA-5BCC-4806-85D9-4337399FFCDC}" type="presOf" srcId="{9ABC5B08-E0E4-42B9-9BEA-B650EAFBB337}" destId="{717F402C-7BC9-4213-9602-7393935B668A}" srcOrd="0" destOrd="0" presId="urn:microsoft.com/office/officeart/2005/8/layout/vProcess5"/>
    <dgm:cxn modelId="{409192B8-E634-4EF6-B3AF-DFB2FDAED540}" type="presOf" srcId="{CD6B9505-363A-4886-9F7B-5EB99D10FB09}" destId="{D1F83F38-38A3-4CB7-94E1-70E136BA90AA}" srcOrd="0" destOrd="0" presId="urn:microsoft.com/office/officeart/2005/8/layout/vProcess5"/>
    <dgm:cxn modelId="{BBE61CBE-C3CB-4E1E-BDD0-0BB7B7A61CF8}" type="presOf" srcId="{A7FE6C52-0FAB-4A93-9D05-E8936F597709}" destId="{37A99AC7-CCA6-47EA-8CDC-9645A72FC962}" srcOrd="0" destOrd="0" presId="urn:microsoft.com/office/officeart/2005/8/layout/vProcess5"/>
    <dgm:cxn modelId="{0F121ABF-9565-4DA6-AD5B-D43C2670088A}" srcId="{88E2DDB3-441F-4923-AE8D-6B648CD3BF61}" destId="{3D8284B2-7F85-43E6-9A7C-B197BC3588D5}" srcOrd="7" destOrd="0" parTransId="{9E4CD549-DE9C-47DD-878F-40B15173965F}" sibTransId="{430B9CFE-0F1D-4D2A-98A3-6827AF21E545}"/>
    <dgm:cxn modelId="{67FBC4C5-765C-4023-A985-7985C220F447}" srcId="{88E2DDB3-441F-4923-AE8D-6B648CD3BF61}" destId="{1A59D56C-1F87-4582-9F35-FFC032D7AFBD}" srcOrd="8" destOrd="0" parTransId="{8175F613-92A4-40D6-B309-6E6628B048B3}" sibTransId="{3FC4F333-A330-4AC4-AF03-5EB3DD6CBF7C}"/>
    <dgm:cxn modelId="{8C79CFC9-AA1A-449D-8C13-85B99D3A005B}" type="presOf" srcId="{88E2DDB3-441F-4923-AE8D-6B648CD3BF61}" destId="{F0EEC7AB-F2D1-4E96-8D76-B6BAFE6A2F78}" srcOrd="0" destOrd="0" presId="urn:microsoft.com/office/officeart/2005/8/layout/vProcess5"/>
    <dgm:cxn modelId="{EF6E6FCF-0F56-4ACA-B157-0D4EF9A0E889}" type="presOf" srcId="{9ABC5B08-E0E4-42B9-9BEA-B650EAFBB337}" destId="{08012556-4C3C-4C03-B447-A8C53043679C}" srcOrd="1" destOrd="0" presId="urn:microsoft.com/office/officeart/2005/8/layout/vProcess5"/>
    <dgm:cxn modelId="{531F69E6-1BA9-4585-A39B-853CB16582B6}" srcId="{88E2DDB3-441F-4923-AE8D-6B648CD3BF61}" destId="{A7FE6C52-0FAB-4A93-9D05-E8936F597709}" srcOrd="4" destOrd="0" parTransId="{41BD32E3-7286-48A2-B023-72F3143D6511}" sibTransId="{AC29160C-AFB3-4016-89D6-C8CBBC0620C2}"/>
    <dgm:cxn modelId="{479EBCE6-8506-472F-B87E-28BCF2E64BF0}" type="presOf" srcId="{B75B3CEC-5942-4FE9-B287-D8097110E66B}" destId="{46F35976-9A99-4DB4-8D3D-46FF0D913096}" srcOrd="0" destOrd="0" presId="urn:microsoft.com/office/officeart/2005/8/layout/vProcess5"/>
    <dgm:cxn modelId="{D98B9BEA-A976-4E6B-8538-D919EEED3B30}" type="presOf" srcId="{048FB196-0144-4C4F-AC96-437E81A45A12}" destId="{022F925E-B934-4875-9E9D-AF3A2F017DA7}" srcOrd="1" destOrd="0" presId="urn:microsoft.com/office/officeart/2005/8/layout/vProcess5"/>
    <dgm:cxn modelId="{5656B4EC-CBD5-4AC4-BC19-0DECF0A48F2F}" srcId="{88E2DDB3-441F-4923-AE8D-6B648CD3BF61}" destId="{B6465FB8-B32A-41A3-A1C7-FE0A606C7409}" srcOrd="1" destOrd="0" parTransId="{D0D11531-5FE8-47BC-BE23-2A61415D6695}" sibTransId="{B75B3CEC-5942-4FE9-B287-D8097110E66B}"/>
    <dgm:cxn modelId="{5E883552-F82D-45D9-8250-EC1F68E4B024}" type="presParOf" srcId="{F0EEC7AB-F2D1-4E96-8D76-B6BAFE6A2F78}" destId="{FFB9831C-98A6-43A6-AED1-0A7BFEDCC531}" srcOrd="0" destOrd="0" presId="urn:microsoft.com/office/officeart/2005/8/layout/vProcess5"/>
    <dgm:cxn modelId="{E47301EA-8E8F-4886-95E9-B020539D5F33}" type="presParOf" srcId="{F0EEC7AB-F2D1-4E96-8D76-B6BAFE6A2F78}" destId="{D45951A6-93BB-4FE4-83EF-EBC26810A126}" srcOrd="1" destOrd="0" presId="urn:microsoft.com/office/officeart/2005/8/layout/vProcess5"/>
    <dgm:cxn modelId="{783872FC-DECE-4DC3-9F01-C9E228391505}" type="presParOf" srcId="{F0EEC7AB-F2D1-4E96-8D76-B6BAFE6A2F78}" destId="{0D0FFBC4-1DF4-429D-895E-8865AA7D5A41}" srcOrd="2" destOrd="0" presId="urn:microsoft.com/office/officeart/2005/8/layout/vProcess5"/>
    <dgm:cxn modelId="{C3230264-9571-4788-AA50-E312A4A3E297}" type="presParOf" srcId="{F0EEC7AB-F2D1-4E96-8D76-B6BAFE6A2F78}" destId="{717F402C-7BC9-4213-9602-7393935B668A}" srcOrd="3" destOrd="0" presId="urn:microsoft.com/office/officeart/2005/8/layout/vProcess5"/>
    <dgm:cxn modelId="{BC26837F-1C96-4C33-8BBE-34CA1F2E583B}" type="presParOf" srcId="{F0EEC7AB-F2D1-4E96-8D76-B6BAFE6A2F78}" destId="{815FFB03-48E6-4EBF-B8B7-83993F7E2631}" srcOrd="4" destOrd="0" presId="urn:microsoft.com/office/officeart/2005/8/layout/vProcess5"/>
    <dgm:cxn modelId="{A3181B1D-C373-414A-82FD-4BD07D95D178}" type="presParOf" srcId="{F0EEC7AB-F2D1-4E96-8D76-B6BAFE6A2F78}" destId="{37A99AC7-CCA6-47EA-8CDC-9645A72FC962}" srcOrd="5" destOrd="0" presId="urn:microsoft.com/office/officeart/2005/8/layout/vProcess5"/>
    <dgm:cxn modelId="{C232BCA1-B2C2-4B4A-A8F3-40DB8AB21891}" type="presParOf" srcId="{F0EEC7AB-F2D1-4E96-8D76-B6BAFE6A2F78}" destId="{ECD6EC78-D48B-496C-9616-14452DB52FEF}" srcOrd="6" destOrd="0" presId="urn:microsoft.com/office/officeart/2005/8/layout/vProcess5"/>
    <dgm:cxn modelId="{FB0A92B1-9AFF-497A-B92C-CD51FC8AC65D}" type="presParOf" srcId="{F0EEC7AB-F2D1-4E96-8D76-B6BAFE6A2F78}" destId="{46F35976-9A99-4DB4-8D3D-46FF0D913096}" srcOrd="7" destOrd="0" presId="urn:microsoft.com/office/officeart/2005/8/layout/vProcess5"/>
    <dgm:cxn modelId="{055CCF2A-7798-48A2-B65D-A3876E13494F}" type="presParOf" srcId="{F0EEC7AB-F2D1-4E96-8D76-B6BAFE6A2F78}" destId="{2B7ADE76-71CF-4451-AAD0-74BB1EA53ADF}" srcOrd="8" destOrd="0" presId="urn:microsoft.com/office/officeart/2005/8/layout/vProcess5"/>
    <dgm:cxn modelId="{FB5B6D98-CAFD-4024-A811-47407279AD3A}" type="presParOf" srcId="{F0EEC7AB-F2D1-4E96-8D76-B6BAFE6A2F78}" destId="{D1F83F38-38A3-4CB7-94E1-70E136BA90AA}" srcOrd="9" destOrd="0" presId="urn:microsoft.com/office/officeart/2005/8/layout/vProcess5"/>
    <dgm:cxn modelId="{F1330A0B-AE8E-4868-A878-D173103EE3D1}" type="presParOf" srcId="{F0EEC7AB-F2D1-4E96-8D76-B6BAFE6A2F78}" destId="{022F925E-B934-4875-9E9D-AF3A2F017DA7}" srcOrd="10" destOrd="0" presId="urn:microsoft.com/office/officeart/2005/8/layout/vProcess5"/>
    <dgm:cxn modelId="{914D9FCC-8FD5-49D6-822F-384C9BEDA7ED}" type="presParOf" srcId="{F0EEC7AB-F2D1-4E96-8D76-B6BAFE6A2F78}" destId="{FE627FC6-6BDA-47EA-934F-C484E9514F02}" srcOrd="11" destOrd="0" presId="urn:microsoft.com/office/officeart/2005/8/layout/vProcess5"/>
    <dgm:cxn modelId="{32E9D5AB-3C65-4649-A943-C92607E74359}" type="presParOf" srcId="{F0EEC7AB-F2D1-4E96-8D76-B6BAFE6A2F78}" destId="{08012556-4C3C-4C03-B447-A8C53043679C}" srcOrd="12" destOrd="0" presId="urn:microsoft.com/office/officeart/2005/8/layout/vProcess5"/>
    <dgm:cxn modelId="{14FF2993-77C6-4D85-83CD-F77C04026048}" type="presParOf" srcId="{F0EEC7AB-F2D1-4E96-8D76-B6BAFE6A2F78}" destId="{D009966A-F8D4-47A6-BA12-90D254C8206F}" srcOrd="13" destOrd="0" presId="urn:microsoft.com/office/officeart/2005/8/layout/vProcess5"/>
    <dgm:cxn modelId="{CCD4615E-193E-4A99-84C5-3F431C34781B}" type="presParOf" srcId="{F0EEC7AB-F2D1-4E96-8D76-B6BAFE6A2F78}" destId="{4065BD3F-7181-4B87-8A39-27B8D6D93779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123E73-8942-4DA4-BE0C-2D35F3BE464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3B3B22-25DA-4BFA-938C-99275EC0EBA7}">
      <dgm:prSet custT="1"/>
      <dgm:spPr/>
      <dgm:t>
        <a:bodyPr/>
        <a:lstStyle/>
        <a:p>
          <a:r>
            <a:rPr lang="it-IT" sz="1600" dirty="0"/>
            <a:t>LA PARTE TEORICA VIENE SVOLTA IN MODALITA’ DI </a:t>
          </a:r>
          <a:r>
            <a:rPr lang="it-IT" sz="1600" b="1" dirty="0">
              <a:solidFill>
                <a:schemeClr val="tx1"/>
              </a:solidFill>
            </a:rPr>
            <a:t>VIDEOCONFERENZA</a:t>
          </a:r>
          <a:r>
            <a:rPr lang="it-IT" sz="1600" dirty="0"/>
            <a:t> IN GRUPPI DI 30 CORSISTI </a:t>
          </a:r>
          <a:endParaRPr lang="en-US" sz="1600" dirty="0"/>
        </a:p>
      </dgm:t>
    </dgm:pt>
    <dgm:pt modelId="{013D53F2-BDF8-4D40-9E8C-FCF8316AA67C}" type="parTrans" cxnId="{59C4465F-19F4-4ACB-81BB-EBB05614B9D4}">
      <dgm:prSet/>
      <dgm:spPr/>
      <dgm:t>
        <a:bodyPr/>
        <a:lstStyle/>
        <a:p>
          <a:endParaRPr lang="en-US"/>
        </a:p>
      </dgm:t>
    </dgm:pt>
    <dgm:pt modelId="{5F0C89CB-F1A2-4803-A01F-1E722562E089}" type="sibTrans" cxnId="{59C4465F-19F4-4ACB-81BB-EBB05614B9D4}">
      <dgm:prSet/>
      <dgm:spPr/>
      <dgm:t>
        <a:bodyPr/>
        <a:lstStyle/>
        <a:p>
          <a:endParaRPr lang="en-US"/>
        </a:p>
      </dgm:t>
    </dgm:pt>
    <dgm:pt modelId="{DF3A2C77-10F7-430A-9D08-D2AF1B3E83A5}">
      <dgm:prSet custT="1"/>
      <dgm:spPr/>
      <dgm:t>
        <a:bodyPr/>
        <a:lstStyle/>
        <a:p>
          <a:r>
            <a:rPr lang="it-IT" sz="1600" dirty="0"/>
            <a:t>LA </a:t>
          </a:r>
          <a:r>
            <a:rPr lang="it-IT" sz="1600" b="1" dirty="0">
              <a:solidFill>
                <a:schemeClr val="tx1"/>
              </a:solidFill>
            </a:rPr>
            <a:t>PARTE PRATICA VIENE SVOLTA IN PRESENZA PRESSO  IL LABORATORIO DELLA RETE</a:t>
          </a:r>
          <a:r>
            <a:rPr lang="it-IT" sz="1600" dirty="0"/>
            <a:t>- E IL RAPPORTO DOCENTE – DISCENTE NON DEVE SUPERARE 1 A 8 </a:t>
          </a:r>
          <a:endParaRPr lang="en-US" sz="1600" dirty="0"/>
        </a:p>
      </dgm:t>
    </dgm:pt>
    <dgm:pt modelId="{848B9919-C3BF-4C20-832E-265F3EF22A23}" type="parTrans" cxnId="{9D6D99F7-4BC9-480E-AD40-8AD7B4915130}">
      <dgm:prSet/>
      <dgm:spPr/>
      <dgm:t>
        <a:bodyPr/>
        <a:lstStyle/>
        <a:p>
          <a:endParaRPr lang="en-US"/>
        </a:p>
      </dgm:t>
    </dgm:pt>
    <dgm:pt modelId="{666EBB78-AEED-48AB-A404-F620F719DDC5}" type="sibTrans" cxnId="{9D6D99F7-4BC9-480E-AD40-8AD7B4915130}">
      <dgm:prSet/>
      <dgm:spPr/>
      <dgm:t>
        <a:bodyPr/>
        <a:lstStyle/>
        <a:p>
          <a:endParaRPr lang="en-US"/>
        </a:p>
      </dgm:t>
    </dgm:pt>
    <dgm:pt modelId="{1D464472-C288-4747-A029-BB69A465D348}">
      <dgm:prSet custT="1"/>
      <dgm:spPr/>
      <dgm:t>
        <a:bodyPr/>
        <a:lstStyle/>
        <a:p>
          <a:r>
            <a:rPr lang="it-IT" sz="1600" dirty="0"/>
            <a:t>E’ PREVISTO UN </a:t>
          </a:r>
          <a:r>
            <a:rPr lang="it-IT" sz="1600" b="1" dirty="0">
              <a:solidFill>
                <a:schemeClr val="tx1"/>
              </a:solidFill>
            </a:rPr>
            <a:t>ESAME DI IDONEITA’</a:t>
          </a:r>
          <a:r>
            <a:rPr lang="it-IT" sz="1600" dirty="0"/>
            <a:t> TECNICA ATTRAVERSO UNA COMMISSIONE FORMATA DAI VIGILI DEL FUOCO. </a:t>
          </a:r>
          <a:endParaRPr lang="en-US" sz="1600" dirty="0"/>
        </a:p>
      </dgm:t>
    </dgm:pt>
    <dgm:pt modelId="{67D39421-8D5F-4007-88FA-E1E1192E3A39}" type="parTrans" cxnId="{B3FF6DFD-A851-47F8-8DD9-D353F3EC1432}">
      <dgm:prSet/>
      <dgm:spPr/>
      <dgm:t>
        <a:bodyPr/>
        <a:lstStyle/>
        <a:p>
          <a:endParaRPr lang="en-US"/>
        </a:p>
      </dgm:t>
    </dgm:pt>
    <dgm:pt modelId="{F8530A21-D2EA-4EDF-87C5-2A0CF67635FD}" type="sibTrans" cxnId="{B3FF6DFD-A851-47F8-8DD9-D353F3EC1432}">
      <dgm:prSet/>
      <dgm:spPr/>
      <dgm:t>
        <a:bodyPr/>
        <a:lstStyle/>
        <a:p>
          <a:endParaRPr lang="en-US"/>
        </a:p>
      </dgm:t>
    </dgm:pt>
    <dgm:pt modelId="{27A6F95E-A814-41FC-A913-9EC5D97B4C84}">
      <dgm:prSet/>
      <dgm:spPr/>
      <dgm:t>
        <a:bodyPr/>
        <a:lstStyle/>
        <a:p>
          <a:r>
            <a:rPr lang="it-IT" dirty="0"/>
            <a:t>LA </a:t>
          </a:r>
          <a:r>
            <a:rPr lang="it-IT" b="1" dirty="0"/>
            <a:t>QUALIFICA</a:t>
          </a:r>
          <a:r>
            <a:rPr lang="it-IT" dirty="0"/>
            <a:t> DEL TECNICO MANUTENTORE E’ </a:t>
          </a:r>
          <a:r>
            <a:rPr lang="it-IT" b="1" dirty="0">
              <a:solidFill>
                <a:schemeClr val="tx1"/>
              </a:solidFill>
            </a:rPr>
            <a:t>VALIDA SU TUTTO IL TERRITORIO NAZIONALE </a:t>
          </a:r>
          <a:r>
            <a:rPr lang="it-IT" dirty="0"/>
            <a:t>E L’ELENCO DEI TECNICI ABILITATI SU PIATTAFORMA DEI VVF</a:t>
          </a:r>
          <a:endParaRPr lang="en-US" dirty="0"/>
        </a:p>
      </dgm:t>
    </dgm:pt>
    <dgm:pt modelId="{5C01DF9B-C3F3-4FB6-AAF2-8AA48AC4CD8D}" type="parTrans" cxnId="{1655A464-9889-4CE5-846F-A55A0478D533}">
      <dgm:prSet/>
      <dgm:spPr/>
      <dgm:t>
        <a:bodyPr/>
        <a:lstStyle/>
        <a:p>
          <a:endParaRPr lang="en-US"/>
        </a:p>
      </dgm:t>
    </dgm:pt>
    <dgm:pt modelId="{949CFCAB-A5B4-4BE6-A729-D824A76CF037}" type="sibTrans" cxnId="{1655A464-9889-4CE5-846F-A55A0478D533}">
      <dgm:prSet/>
      <dgm:spPr/>
      <dgm:t>
        <a:bodyPr/>
        <a:lstStyle/>
        <a:p>
          <a:endParaRPr lang="en-US"/>
        </a:p>
      </dgm:t>
    </dgm:pt>
    <dgm:pt modelId="{957EB4DA-1732-4368-B9EE-AEF21982EDDF}" type="pres">
      <dgm:prSet presAssocID="{8C123E73-8942-4DA4-BE0C-2D35F3BE4646}" presName="matrix" presStyleCnt="0">
        <dgm:presLayoutVars>
          <dgm:chMax val="1"/>
          <dgm:dir/>
          <dgm:resizeHandles val="exact"/>
        </dgm:presLayoutVars>
      </dgm:prSet>
      <dgm:spPr/>
    </dgm:pt>
    <dgm:pt modelId="{FC185566-62CD-48D5-B569-CD799D916443}" type="pres">
      <dgm:prSet presAssocID="{8C123E73-8942-4DA4-BE0C-2D35F3BE4646}" presName="diamond" presStyleLbl="bgShp" presStyleIdx="0" presStyleCnt="1"/>
      <dgm:spPr/>
    </dgm:pt>
    <dgm:pt modelId="{DF88352E-6840-42C7-AA0C-F0882F8DAB12}" type="pres">
      <dgm:prSet presAssocID="{8C123E73-8942-4DA4-BE0C-2D35F3BE464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A7C0E57-D0D5-4C99-81BB-C5A6A8EFE7CC}" type="pres">
      <dgm:prSet presAssocID="{8C123E73-8942-4DA4-BE0C-2D35F3BE464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E39A13E-4281-433C-A942-72F1ECB9CA07}" type="pres">
      <dgm:prSet presAssocID="{8C123E73-8942-4DA4-BE0C-2D35F3BE464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1550ED-3D0A-4C47-B26E-3277C63ACF7D}" type="pres">
      <dgm:prSet presAssocID="{8C123E73-8942-4DA4-BE0C-2D35F3BE464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03EF40C-7C14-4C3D-9A85-6CC9141CF7C3}" type="presOf" srcId="{DF3A2C77-10F7-430A-9D08-D2AF1B3E83A5}" destId="{EA7C0E57-D0D5-4C99-81BB-C5A6A8EFE7CC}" srcOrd="0" destOrd="0" presId="urn:microsoft.com/office/officeart/2005/8/layout/matrix3"/>
    <dgm:cxn modelId="{32896923-CF09-49FC-9084-DBCE48FEF2CE}" type="presOf" srcId="{8C123E73-8942-4DA4-BE0C-2D35F3BE4646}" destId="{957EB4DA-1732-4368-B9EE-AEF21982EDDF}" srcOrd="0" destOrd="0" presId="urn:microsoft.com/office/officeart/2005/8/layout/matrix3"/>
    <dgm:cxn modelId="{59C4465F-19F4-4ACB-81BB-EBB05614B9D4}" srcId="{8C123E73-8942-4DA4-BE0C-2D35F3BE4646}" destId="{5A3B3B22-25DA-4BFA-938C-99275EC0EBA7}" srcOrd="0" destOrd="0" parTransId="{013D53F2-BDF8-4D40-9E8C-FCF8316AA67C}" sibTransId="{5F0C89CB-F1A2-4803-A01F-1E722562E089}"/>
    <dgm:cxn modelId="{1655A464-9889-4CE5-846F-A55A0478D533}" srcId="{8C123E73-8942-4DA4-BE0C-2D35F3BE4646}" destId="{27A6F95E-A814-41FC-A913-9EC5D97B4C84}" srcOrd="3" destOrd="0" parTransId="{5C01DF9B-C3F3-4FB6-AAF2-8AA48AC4CD8D}" sibTransId="{949CFCAB-A5B4-4BE6-A729-D824A76CF037}"/>
    <dgm:cxn modelId="{06C74B8E-6E67-402C-B6B5-ED7FAC86D3C7}" type="presOf" srcId="{27A6F95E-A814-41FC-A913-9EC5D97B4C84}" destId="{E41550ED-3D0A-4C47-B26E-3277C63ACF7D}" srcOrd="0" destOrd="0" presId="urn:microsoft.com/office/officeart/2005/8/layout/matrix3"/>
    <dgm:cxn modelId="{A3993990-01C4-4490-B186-D4FC07C7AF0B}" type="presOf" srcId="{1D464472-C288-4747-A029-BB69A465D348}" destId="{4E39A13E-4281-433C-A942-72F1ECB9CA07}" srcOrd="0" destOrd="0" presId="urn:microsoft.com/office/officeart/2005/8/layout/matrix3"/>
    <dgm:cxn modelId="{A1648BE6-8592-488C-83D9-244C80BEF3F2}" type="presOf" srcId="{5A3B3B22-25DA-4BFA-938C-99275EC0EBA7}" destId="{DF88352E-6840-42C7-AA0C-F0882F8DAB12}" srcOrd="0" destOrd="0" presId="urn:microsoft.com/office/officeart/2005/8/layout/matrix3"/>
    <dgm:cxn modelId="{9D6D99F7-4BC9-480E-AD40-8AD7B4915130}" srcId="{8C123E73-8942-4DA4-BE0C-2D35F3BE4646}" destId="{DF3A2C77-10F7-430A-9D08-D2AF1B3E83A5}" srcOrd="1" destOrd="0" parTransId="{848B9919-C3BF-4C20-832E-265F3EF22A23}" sibTransId="{666EBB78-AEED-48AB-A404-F620F719DDC5}"/>
    <dgm:cxn modelId="{B3FF6DFD-A851-47F8-8DD9-D353F3EC1432}" srcId="{8C123E73-8942-4DA4-BE0C-2D35F3BE4646}" destId="{1D464472-C288-4747-A029-BB69A465D348}" srcOrd="2" destOrd="0" parTransId="{67D39421-8D5F-4007-88FA-E1E1192E3A39}" sibTransId="{F8530A21-D2EA-4EDF-87C5-2A0CF67635FD}"/>
    <dgm:cxn modelId="{B56A2BAB-7969-47CA-90D5-85C8FF77127D}" type="presParOf" srcId="{957EB4DA-1732-4368-B9EE-AEF21982EDDF}" destId="{FC185566-62CD-48D5-B569-CD799D916443}" srcOrd="0" destOrd="0" presId="urn:microsoft.com/office/officeart/2005/8/layout/matrix3"/>
    <dgm:cxn modelId="{709BD17D-E005-4038-93C3-059934640383}" type="presParOf" srcId="{957EB4DA-1732-4368-B9EE-AEF21982EDDF}" destId="{DF88352E-6840-42C7-AA0C-F0882F8DAB12}" srcOrd="1" destOrd="0" presId="urn:microsoft.com/office/officeart/2005/8/layout/matrix3"/>
    <dgm:cxn modelId="{126B5120-DC17-4CB9-B0A0-DAB6383F4D6C}" type="presParOf" srcId="{957EB4DA-1732-4368-B9EE-AEF21982EDDF}" destId="{EA7C0E57-D0D5-4C99-81BB-C5A6A8EFE7CC}" srcOrd="2" destOrd="0" presId="urn:microsoft.com/office/officeart/2005/8/layout/matrix3"/>
    <dgm:cxn modelId="{04022114-2D76-409F-BDCE-DEEC25513993}" type="presParOf" srcId="{957EB4DA-1732-4368-B9EE-AEF21982EDDF}" destId="{4E39A13E-4281-433C-A942-72F1ECB9CA07}" srcOrd="3" destOrd="0" presId="urn:microsoft.com/office/officeart/2005/8/layout/matrix3"/>
    <dgm:cxn modelId="{E8BC3EC8-7655-4A16-B274-C3F5666DAD5B}" type="presParOf" srcId="{957EB4DA-1732-4368-B9EE-AEF21982EDDF}" destId="{E41550ED-3D0A-4C47-B26E-3277C63ACF7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E6F3DC-4F88-493A-AD87-CE408910242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52154F-3D22-4809-ACBD-8D076B196E2D}">
      <dgm:prSet custT="1"/>
      <dgm:spPr/>
      <dgm:t>
        <a:bodyPr/>
        <a:lstStyle/>
        <a:p>
          <a:r>
            <a:rPr lang="it-IT" sz="1900" dirty="0">
              <a:solidFill>
                <a:schemeClr val="tx1"/>
              </a:solidFill>
            </a:rPr>
            <a:t>QUALIFICARE </a:t>
          </a:r>
          <a:r>
            <a:rPr lang="it-IT" sz="1900" dirty="0">
              <a:solidFill>
                <a:srgbClr val="00B0F0"/>
              </a:solidFill>
            </a:rPr>
            <a:t>IN TUTTI GLI AMBITI CERTIFICATI </a:t>
          </a:r>
          <a:r>
            <a:rPr lang="it-IT" sz="1900" dirty="0">
              <a:solidFill>
                <a:schemeClr val="tx1"/>
              </a:solidFill>
            </a:rPr>
            <a:t>I</a:t>
          </a:r>
          <a:r>
            <a:rPr lang="it-IT" sz="2000" dirty="0">
              <a:solidFill>
                <a:schemeClr val="tx1"/>
              </a:solidFill>
            </a:rPr>
            <a:t> RAGAZZI PIU’ MOTIVATI DI OGNI ISTITUTO </a:t>
          </a:r>
          <a:r>
            <a:rPr lang="it-IT" sz="1900" dirty="0">
              <a:solidFill>
                <a:schemeClr val="tx1"/>
              </a:solidFill>
            </a:rPr>
            <a:t>DELLA RETE</a:t>
          </a:r>
          <a:endParaRPr lang="en-US" sz="1900" dirty="0">
            <a:solidFill>
              <a:schemeClr val="tx1"/>
            </a:solidFill>
          </a:endParaRPr>
        </a:p>
      </dgm:t>
    </dgm:pt>
    <dgm:pt modelId="{C098E0ED-3DB5-4C0D-B4B4-A937B4A70DB6}" type="parTrans" cxnId="{868ADE91-59F8-4F6C-8F83-A2A138058BF8}">
      <dgm:prSet/>
      <dgm:spPr/>
      <dgm:t>
        <a:bodyPr/>
        <a:lstStyle/>
        <a:p>
          <a:endParaRPr lang="en-US"/>
        </a:p>
      </dgm:t>
    </dgm:pt>
    <dgm:pt modelId="{04242CAA-DAFA-457A-BE64-FAFF0A1392F3}" type="sibTrans" cxnId="{868ADE91-59F8-4F6C-8F83-A2A138058BF8}">
      <dgm:prSet/>
      <dgm:spPr/>
      <dgm:t>
        <a:bodyPr/>
        <a:lstStyle/>
        <a:p>
          <a:endParaRPr lang="en-US"/>
        </a:p>
      </dgm:t>
    </dgm:pt>
    <dgm:pt modelId="{A0E9B74C-7003-415D-809D-B04B05C8970C}">
      <dgm:prSet/>
      <dgm:spPr/>
      <dgm:t>
        <a:bodyPr/>
        <a:lstStyle/>
        <a:p>
          <a:r>
            <a:rPr lang="it-IT" dirty="0"/>
            <a:t>ATTRAVERSO LA COLLABORAZIONE </a:t>
          </a:r>
          <a:r>
            <a:rPr lang="it-IT" dirty="0">
              <a:solidFill>
                <a:schemeClr val="tx1"/>
              </a:solidFill>
            </a:rPr>
            <a:t>DELL’</a:t>
          </a:r>
          <a:r>
            <a:rPr lang="it-IT" dirty="0">
              <a:solidFill>
                <a:srgbClr val="00B0F0"/>
              </a:solidFill>
            </a:rPr>
            <a:t>UNIONE INDUSTRIALI </a:t>
          </a:r>
          <a:r>
            <a:rPr lang="it-IT" dirty="0">
              <a:solidFill>
                <a:schemeClr val="tx1"/>
              </a:solidFill>
            </a:rPr>
            <a:t>E </a:t>
          </a:r>
          <a:r>
            <a:rPr lang="it-IT" dirty="0">
              <a:solidFill>
                <a:srgbClr val="00B0F0"/>
              </a:solidFill>
            </a:rPr>
            <a:t>DEGLI SPONSOR </a:t>
          </a:r>
          <a:r>
            <a:rPr lang="it-IT" dirty="0"/>
            <a:t>INSERIMENTO IN AZIENDA</a:t>
          </a:r>
          <a:endParaRPr lang="en-US" dirty="0"/>
        </a:p>
      </dgm:t>
    </dgm:pt>
    <dgm:pt modelId="{8B1D43C2-FCB6-4DFC-8CE3-347561D87DD7}" type="parTrans" cxnId="{8FAE6DD6-F2A2-4121-815C-FAC183C134BA}">
      <dgm:prSet/>
      <dgm:spPr/>
      <dgm:t>
        <a:bodyPr/>
        <a:lstStyle/>
        <a:p>
          <a:endParaRPr lang="en-US"/>
        </a:p>
      </dgm:t>
    </dgm:pt>
    <dgm:pt modelId="{69F6D41C-B427-496A-9897-4441B8D95464}" type="sibTrans" cxnId="{8FAE6DD6-F2A2-4121-815C-FAC183C134BA}">
      <dgm:prSet/>
      <dgm:spPr/>
      <dgm:t>
        <a:bodyPr/>
        <a:lstStyle/>
        <a:p>
          <a:endParaRPr lang="en-US"/>
        </a:p>
      </dgm:t>
    </dgm:pt>
    <dgm:pt modelId="{7E506D63-D60B-4F1A-8764-A2687231C5BE}">
      <dgm:prSet/>
      <dgm:spPr/>
      <dgm:t>
        <a:bodyPr/>
        <a:lstStyle/>
        <a:p>
          <a:r>
            <a:rPr lang="it-IT" dirty="0"/>
            <a:t>ESTENDERE LA QUALIFICA DIRETTAMENTE ALL’INTERNO DEI PERCORSI FORMATIVI DEGLI </a:t>
          </a:r>
          <a:r>
            <a:rPr lang="it-IT" dirty="0">
              <a:solidFill>
                <a:srgbClr val="00B0F0"/>
              </a:solidFill>
            </a:rPr>
            <a:t>ISTITUTI PROFESSIONALI </a:t>
          </a:r>
          <a:r>
            <a:rPr lang="it-IT" dirty="0">
              <a:solidFill>
                <a:schemeClr val="tx1"/>
              </a:solidFill>
            </a:rPr>
            <a:t>E</a:t>
          </a:r>
          <a:r>
            <a:rPr lang="it-IT" dirty="0">
              <a:solidFill>
                <a:srgbClr val="00B0F0"/>
              </a:solidFill>
            </a:rPr>
            <a:t> TECNICI</a:t>
          </a:r>
          <a:endParaRPr lang="en-US" dirty="0">
            <a:solidFill>
              <a:srgbClr val="00B0F0"/>
            </a:solidFill>
          </a:endParaRPr>
        </a:p>
      </dgm:t>
    </dgm:pt>
    <dgm:pt modelId="{E9A275EB-FCF5-48A7-911E-11602ECBD403}" type="parTrans" cxnId="{87D27324-B86A-4E64-9764-D3B63C4901C9}">
      <dgm:prSet/>
      <dgm:spPr/>
      <dgm:t>
        <a:bodyPr/>
        <a:lstStyle/>
        <a:p>
          <a:endParaRPr lang="en-US"/>
        </a:p>
      </dgm:t>
    </dgm:pt>
    <dgm:pt modelId="{F0E8D17B-8333-4245-BBE6-A8155A648395}" type="sibTrans" cxnId="{87D27324-B86A-4E64-9764-D3B63C4901C9}">
      <dgm:prSet/>
      <dgm:spPr/>
      <dgm:t>
        <a:bodyPr/>
        <a:lstStyle/>
        <a:p>
          <a:endParaRPr lang="en-US"/>
        </a:p>
      </dgm:t>
    </dgm:pt>
    <dgm:pt modelId="{E0319BE1-64E9-4DB2-B43B-7EC665E898B0}" type="pres">
      <dgm:prSet presAssocID="{0FE6F3DC-4F88-493A-AD87-CE40891024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11A335-F8C9-4E0B-9ED2-289613BB9F32}" type="pres">
      <dgm:prSet presAssocID="{0152154F-3D22-4809-ACBD-8D076B196E2D}" presName="hierRoot1" presStyleCnt="0"/>
      <dgm:spPr/>
    </dgm:pt>
    <dgm:pt modelId="{CDAEA6AB-142C-4B98-A1DD-97A4CBAE6B8B}" type="pres">
      <dgm:prSet presAssocID="{0152154F-3D22-4809-ACBD-8D076B196E2D}" presName="composite" presStyleCnt="0"/>
      <dgm:spPr/>
    </dgm:pt>
    <dgm:pt modelId="{F779705E-D6E1-4A18-8FDB-4074FC8E7980}" type="pres">
      <dgm:prSet presAssocID="{0152154F-3D22-4809-ACBD-8D076B196E2D}" presName="background" presStyleLbl="node0" presStyleIdx="0" presStyleCnt="3"/>
      <dgm:spPr/>
    </dgm:pt>
    <dgm:pt modelId="{9425C089-7A15-4F53-8763-609EE4FD9C5C}" type="pres">
      <dgm:prSet presAssocID="{0152154F-3D22-4809-ACBD-8D076B196E2D}" presName="text" presStyleLbl="fgAcc0" presStyleIdx="0" presStyleCnt="3">
        <dgm:presLayoutVars>
          <dgm:chPref val="3"/>
        </dgm:presLayoutVars>
      </dgm:prSet>
      <dgm:spPr/>
    </dgm:pt>
    <dgm:pt modelId="{1D05B48A-4F57-46F7-8F28-51480443F2B3}" type="pres">
      <dgm:prSet presAssocID="{0152154F-3D22-4809-ACBD-8D076B196E2D}" presName="hierChild2" presStyleCnt="0"/>
      <dgm:spPr/>
    </dgm:pt>
    <dgm:pt modelId="{2E7F5230-BED3-419F-87A5-4369B0242B9B}" type="pres">
      <dgm:prSet presAssocID="{A0E9B74C-7003-415D-809D-B04B05C8970C}" presName="hierRoot1" presStyleCnt="0"/>
      <dgm:spPr/>
    </dgm:pt>
    <dgm:pt modelId="{3505C7D3-174A-4CF0-9C3B-95A58BF08128}" type="pres">
      <dgm:prSet presAssocID="{A0E9B74C-7003-415D-809D-B04B05C8970C}" presName="composite" presStyleCnt="0"/>
      <dgm:spPr/>
    </dgm:pt>
    <dgm:pt modelId="{2051E1B1-5E7C-4EB3-BFE2-10082F29F456}" type="pres">
      <dgm:prSet presAssocID="{A0E9B74C-7003-415D-809D-B04B05C8970C}" presName="background" presStyleLbl="node0" presStyleIdx="1" presStyleCnt="3"/>
      <dgm:spPr/>
    </dgm:pt>
    <dgm:pt modelId="{33CDAFCC-D19E-4699-BD49-9D925641559B}" type="pres">
      <dgm:prSet presAssocID="{A0E9B74C-7003-415D-809D-B04B05C8970C}" presName="text" presStyleLbl="fgAcc0" presStyleIdx="1" presStyleCnt="3">
        <dgm:presLayoutVars>
          <dgm:chPref val="3"/>
        </dgm:presLayoutVars>
      </dgm:prSet>
      <dgm:spPr/>
    </dgm:pt>
    <dgm:pt modelId="{099A3F45-C036-41B5-AEC0-FEE9E20E196E}" type="pres">
      <dgm:prSet presAssocID="{A0E9B74C-7003-415D-809D-B04B05C8970C}" presName="hierChild2" presStyleCnt="0"/>
      <dgm:spPr/>
    </dgm:pt>
    <dgm:pt modelId="{1DBAB891-17C7-41EB-88BB-9477C4DC29C3}" type="pres">
      <dgm:prSet presAssocID="{7E506D63-D60B-4F1A-8764-A2687231C5BE}" presName="hierRoot1" presStyleCnt="0"/>
      <dgm:spPr/>
    </dgm:pt>
    <dgm:pt modelId="{31F5F89F-7617-4B84-8C04-B0B33F41CD8A}" type="pres">
      <dgm:prSet presAssocID="{7E506D63-D60B-4F1A-8764-A2687231C5BE}" presName="composite" presStyleCnt="0"/>
      <dgm:spPr/>
    </dgm:pt>
    <dgm:pt modelId="{BBA6E8B6-21B1-43FF-ACC7-07FC052758DC}" type="pres">
      <dgm:prSet presAssocID="{7E506D63-D60B-4F1A-8764-A2687231C5BE}" presName="background" presStyleLbl="node0" presStyleIdx="2" presStyleCnt="3"/>
      <dgm:spPr/>
    </dgm:pt>
    <dgm:pt modelId="{AEB60B27-F149-4473-8FF6-ED10D9EFF937}" type="pres">
      <dgm:prSet presAssocID="{7E506D63-D60B-4F1A-8764-A2687231C5BE}" presName="text" presStyleLbl="fgAcc0" presStyleIdx="2" presStyleCnt="3">
        <dgm:presLayoutVars>
          <dgm:chPref val="3"/>
        </dgm:presLayoutVars>
      </dgm:prSet>
      <dgm:spPr/>
    </dgm:pt>
    <dgm:pt modelId="{6CF61383-2D80-424F-B215-CD0462586AE3}" type="pres">
      <dgm:prSet presAssocID="{7E506D63-D60B-4F1A-8764-A2687231C5BE}" presName="hierChild2" presStyleCnt="0"/>
      <dgm:spPr/>
    </dgm:pt>
  </dgm:ptLst>
  <dgm:cxnLst>
    <dgm:cxn modelId="{87D27324-B86A-4E64-9764-D3B63C4901C9}" srcId="{0FE6F3DC-4F88-493A-AD87-CE408910242E}" destId="{7E506D63-D60B-4F1A-8764-A2687231C5BE}" srcOrd="2" destOrd="0" parTransId="{E9A275EB-FCF5-48A7-911E-11602ECBD403}" sibTransId="{F0E8D17B-8333-4245-BBE6-A8155A648395}"/>
    <dgm:cxn modelId="{868ADE91-59F8-4F6C-8F83-A2A138058BF8}" srcId="{0FE6F3DC-4F88-493A-AD87-CE408910242E}" destId="{0152154F-3D22-4809-ACBD-8D076B196E2D}" srcOrd="0" destOrd="0" parTransId="{C098E0ED-3DB5-4C0D-B4B4-A937B4A70DB6}" sibTransId="{04242CAA-DAFA-457A-BE64-FAFF0A1392F3}"/>
    <dgm:cxn modelId="{3E09AAA1-FAB5-41F4-B205-10FE8836784C}" type="presOf" srcId="{7E506D63-D60B-4F1A-8764-A2687231C5BE}" destId="{AEB60B27-F149-4473-8FF6-ED10D9EFF937}" srcOrd="0" destOrd="0" presId="urn:microsoft.com/office/officeart/2005/8/layout/hierarchy1"/>
    <dgm:cxn modelId="{F24FD6BA-89CB-4F73-80F3-181FD4EEB390}" type="presOf" srcId="{A0E9B74C-7003-415D-809D-B04B05C8970C}" destId="{33CDAFCC-D19E-4699-BD49-9D925641559B}" srcOrd="0" destOrd="0" presId="urn:microsoft.com/office/officeart/2005/8/layout/hierarchy1"/>
    <dgm:cxn modelId="{D6A6ABCB-3535-466F-B5E6-8BE270CF91E5}" type="presOf" srcId="{0FE6F3DC-4F88-493A-AD87-CE408910242E}" destId="{E0319BE1-64E9-4DB2-B43B-7EC665E898B0}" srcOrd="0" destOrd="0" presId="urn:microsoft.com/office/officeart/2005/8/layout/hierarchy1"/>
    <dgm:cxn modelId="{E78266CC-050B-454A-AE09-BC96DDB97848}" type="presOf" srcId="{0152154F-3D22-4809-ACBD-8D076B196E2D}" destId="{9425C089-7A15-4F53-8763-609EE4FD9C5C}" srcOrd="0" destOrd="0" presId="urn:microsoft.com/office/officeart/2005/8/layout/hierarchy1"/>
    <dgm:cxn modelId="{8FAE6DD6-F2A2-4121-815C-FAC183C134BA}" srcId="{0FE6F3DC-4F88-493A-AD87-CE408910242E}" destId="{A0E9B74C-7003-415D-809D-B04B05C8970C}" srcOrd="1" destOrd="0" parTransId="{8B1D43C2-FCB6-4DFC-8CE3-347561D87DD7}" sibTransId="{69F6D41C-B427-496A-9897-4441B8D95464}"/>
    <dgm:cxn modelId="{DD891369-E4C3-41F4-8E19-1FC7F660FD09}" type="presParOf" srcId="{E0319BE1-64E9-4DB2-B43B-7EC665E898B0}" destId="{0111A335-F8C9-4E0B-9ED2-289613BB9F32}" srcOrd="0" destOrd="0" presId="urn:microsoft.com/office/officeart/2005/8/layout/hierarchy1"/>
    <dgm:cxn modelId="{C77BF9E7-823E-40A8-9B96-72EBA708FC5E}" type="presParOf" srcId="{0111A335-F8C9-4E0B-9ED2-289613BB9F32}" destId="{CDAEA6AB-142C-4B98-A1DD-97A4CBAE6B8B}" srcOrd="0" destOrd="0" presId="urn:microsoft.com/office/officeart/2005/8/layout/hierarchy1"/>
    <dgm:cxn modelId="{79CBC227-AB54-42A7-A214-3B5F3C7D07D5}" type="presParOf" srcId="{CDAEA6AB-142C-4B98-A1DD-97A4CBAE6B8B}" destId="{F779705E-D6E1-4A18-8FDB-4074FC8E7980}" srcOrd="0" destOrd="0" presId="urn:microsoft.com/office/officeart/2005/8/layout/hierarchy1"/>
    <dgm:cxn modelId="{711FDF4F-01C9-4A78-A2CB-761F37E2B2A2}" type="presParOf" srcId="{CDAEA6AB-142C-4B98-A1DD-97A4CBAE6B8B}" destId="{9425C089-7A15-4F53-8763-609EE4FD9C5C}" srcOrd="1" destOrd="0" presId="urn:microsoft.com/office/officeart/2005/8/layout/hierarchy1"/>
    <dgm:cxn modelId="{AAD89F69-6FBC-4911-82A2-935ED3A37C08}" type="presParOf" srcId="{0111A335-F8C9-4E0B-9ED2-289613BB9F32}" destId="{1D05B48A-4F57-46F7-8F28-51480443F2B3}" srcOrd="1" destOrd="0" presId="urn:microsoft.com/office/officeart/2005/8/layout/hierarchy1"/>
    <dgm:cxn modelId="{EBA40DAA-6CD4-4AF1-8C87-A87A2F8ED4F7}" type="presParOf" srcId="{E0319BE1-64E9-4DB2-B43B-7EC665E898B0}" destId="{2E7F5230-BED3-419F-87A5-4369B0242B9B}" srcOrd="1" destOrd="0" presId="urn:microsoft.com/office/officeart/2005/8/layout/hierarchy1"/>
    <dgm:cxn modelId="{AC51DB67-4736-44C3-AFAB-6214050FC492}" type="presParOf" srcId="{2E7F5230-BED3-419F-87A5-4369B0242B9B}" destId="{3505C7D3-174A-4CF0-9C3B-95A58BF08128}" srcOrd="0" destOrd="0" presId="urn:microsoft.com/office/officeart/2005/8/layout/hierarchy1"/>
    <dgm:cxn modelId="{85680F9A-DEEF-4596-8304-11EFB68FEF4B}" type="presParOf" srcId="{3505C7D3-174A-4CF0-9C3B-95A58BF08128}" destId="{2051E1B1-5E7C-4EB3-BFE2-10082F29F456}" srcOrd="0" destOrd="0" presId="urn:microsoft.com/office/officeart/2005/8/layout/hierarchy1"/>
    <dgm:cxn modelId="{FEF2DAB2-A7FA-4A6E-B589-400FDD1C3F4B}" type="presParOf" srcId="{3505C7D3-174A-4CF0-9C3B-95A58BF08128}" destId="{33CDAFCC-D19E-4699-BD49-9D925641559B}" srcOrd="1" destOrd="0" presId="urn:microsoft.com/office/officeart/2005/8/layout/hierarchy1"/>
    <dgm:cxn modelId="{B9A5CA24-5C05-4759-903B-4D91B5AC747D}" type="presParOf" srcId="{2E7F5230-BED3-419F-87A5-4369B0242B9B}" destId="{099A3F45-C036-41B5-AEC0-FEE9E20E196E}" srcOrd="1" destOrd="0" presId="urn:microsoft.com/office/officeart/2005/8/layout/hierarchy1"/>
    <dgm:cxn modelId="{972ABADD-FC02-46BE-A450-49326D22A301}" type="presParOf" srcId="{E0319BE1-64E9-4DB2-B43B-7EC665E898B0}" destId="{1DBAB891-17C7-41EB-88BB-9477C4DC29C3}" srcOrd="2" destOrd="0" presId="urn:microsoft.com/office/officeart/2005/8/layout/hierarchy1"/>
    <dgm:cxn modelId="{D56A0CAF-9B9F-4B0D-BCC2-5FD073D917D1}" type="presParOf" srcId="{1DBAB891-17C7-41EB-88BB-9477C4DC29C3}" destId="{31F5F89F-7617-4B84-8C04-B0B33F41CD8A}" srcOrd="0" destOrd="0" presId="urn:microsoft.com/office/officeart/2005/8/layout/hierarchy1"/>
    <dgm:cxn modelId="{244EC547-7E90-4CC9-9478-FA510E99AFD6}" type="presParOf" srcId="{31F5F89F-7617-4B84-8C04-B0B33F41CD8A}" destId="{BBA6E8B6-21B1-43FF-ACC7-07FC052758DC}" srcOrd="0" destOrd="0" presId="urn:microsoft.com/office/officeart/2005/8/layout/hierarchy1"/>
    <dgm:cxn modelId="{56E1296C-EA1F-445D-B536-67DD6685CF62}" type="presParOf" srcId="{31F5F89F-7617-4B84-8C04-B0B33F41CD8A}" destId="{AEB60B27-F149-4473-8FF6-ED10D9EFF937}" srcOrd="1" destOrd="0" presId="urn:microsoft.com/office/officeart/2005/8/layout/hierarchy1"/>
    <dgm:cxn modelId="{EABB0EB5-48BB-4166-99D6-6083B852BD9F}" type="presParOf" srcId="{1DBAB891-17C7-41EB-88BB-9477C4DC29C3}" destId="{6CF61383-2D80-424F-B215-CD0462586A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E2DDB3-441F-4923-AE8D-6B648CD3BF6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8FB196-0144-4C4F-AC96-437E81A45A12}">
      <dgm:prSet custT="1"/>
      <dgm:spPr/>
      <dgm:t>
        <a:bodyPr/>
        <a:lstStyle/>
        <a:p>
          <a:r>
            <a:rPr lang="en-US" sz="1800" dirty="0"/>
            <a:t>CERTIFICAZIONE DEL LABORATORIO DELLA RETE DI </a:t>
          </a:r>
          <a:r>
            <a:rPr lang="en-US" sz="1800" b="1" dirty="0">
              <a:solidFill>
                <a:srgbClr val="00B0F0"/>
              </a:solidFill>
            </a:rPr>
            <a:t>8 </a:t>
          </a:r>
          <a:r>
            <a:rPr lang="en-US" sz="1800" dirty="0"/>
            <a:t>AMBITI CON DECRETI del MINISTERO </a:t>
          </a:r>
          <a:r>
            <a:rPr lang="en-US" sz="1800" dirty="0" err="1"/>
            <a:t>degli</a:t>
          </a:r>
          <a:r>
            <a:rPr lang="en-US" sz="1800" dirty="0"/>
            <a:t> INTERNI</a:t>
          </a:r>
        </a:p>
      </dgm:t>
    </dgm:pt>
    <dgm:pt modelId="{2BF158BF-230C-463A-9C1B-361776A56258}" type="parTrans" cxnId="{0E6897A5-FC30-45DB-B0A8-E05D78AED351}">
      <dgm:prSet/>
      <dgm:spPr/>
      <dgm:t>
        <a:bodyPr/>
        <a:lstStyle/>
        <a:p>
          <a:endParaRPr lang="en-US"/>
        </a:p>
      </dgm:t>
    </dgm:pt>
    <dgm:pt modelId="{17F40832-91B6-4FD0-9761-E441ED15EFC8}" type="sibTrans" cxnId="{0E6897A5-FC30-45DB-B0A8-E05D78AED351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B6465FB8-B32A-41A3-A1C7-FE0A606C7409}">
      <dgm:prSet custT="1"/>
      <dgm:spPr/>
      <dgm:t>
        <a:bodyPr/>
        <a:lstStyle/>
        <a:p>
          <a:r>
            <a:rPr lang="it-IT" sz="1800" dirty="0"/>
            <a:t>AMPLIAMENTO DELLA RETE ( IIS Avogadro, IIS Ferrari di Susa)……………..</a:t>
          </a:r>
          <a:endParaRPr lang="en-US" sz="1800" dirty="0"/>
        </a:p>
      </dgm:t>
    </dgm:pt>
    <dgm:pt modelId="{D0D11531-5FE8-47BC-BE23-2A61415D6695}" type="parTrans" cxnId="{5656B4EC-CBD5-4AC4-BC19-0DECF0A48F2F}">
      <dgm:prSet/>
      <dgm:spPr/>
      <dgm:t>
        <a:bodyPr/>
        <a:lstStyle/>
        <a:p>
          <a:endParaRPr lang="en-US"/>
        </a:p>
      </dgm:t>
    </dgm:pt>
    <dgm:pt modelId="{B75B3CEC-5942-4FE9-B287-D8097110E66B}" type="sibTrans" cxnId="{5656B4EC-CBD5-4AC4-BC19-0DECF0A48F2F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9ABC5B08-E0E4-42B9-9BEA-B650EAFBB337}">
      <dgm:prSet custT="1"/>
      <dgm:spPr/>
      <dgm:t>
        <a:bodyPr/>
        <a:lstStyle/>
        <a:p>
          <a:r>
            <a:rPr lang="en-US" sz="1800" b="1" dirty="0">
              <a:solidFill>
                <a:srgbClr val="00B0F0"/>
              </a:solidFill>
            </a:rPr>
            <a:t>72</a:t>
          </a:r>
          <a:r>
            <a:rPr lang="en-US" sz="1800" b="0" dirty="0">
              <a:solidFill>
                <a:schemeClr val="bg1"/>
              </a:solidFill>
            </a:rPr>
            <a:t> ATTESTATI RILASCIATI nell’ ANNO SCOLASTICO 23/24 </a:t>
          </a:r>
          <a:r>
            <a:rPr lang="en-US" sz="1800" b="0" dirty="0" err="1">
              <a:solidFill>
                <a:schemeClr val="bg1"/>
              </a:solidFill>
            </a:rPr>
            <a:t>agli</a:t>
          </a:r>
          <a:r>
            <a:rPr lang="en-US" sz="1800" b="0" dirty="0">
              <a:solidFill>
                <a:schemeClr val="bg1"/>
              </a:solidFill>
            </a:rPr>
            <a:t> STUDENTI </a:t>
          </a:r>
          <a:r>
            <a:rPr lang="en-US" sz="1800" b="0" dirty="0" err="1">
              <a:solidFill>
                <a:schemeClr val="bg1"/>
              </a:solidFill>
            </a:rPr>
            <a:t>della</a:t>
          </a:r>
          <a:r>
            <a:rPr lang="en-US" sz="1800" b="0" dirty="0">
              <a:solidFill>
                <a:schemeClr val="bg1"/>
              </a:solidFill>
            </a:rPr>
            <a:t> RETE</a:t>
          </a:r>
        </a:p>
      </dgm:t>
    </dgm:pt>
    <dgm:pt modelId="{270FFB4C-9E85-4173-8B4A-4E1379046838}" type="parTrans" cxnId="{09D76F62-6D61-4150-8EED-39A17EF2EE8A}">
      <dgm:prSet/>
      <dgm:spPr/>
      <dgm:t>
        <a:bodyPr/>
        <a:lstStyle/>
        <a:p>
          <a:endParaRPr lang="en-US"/>
        </a:p>
      </dgm:t>
    </dgm:pt>
    <dgm:pt modelId="{BB801D80-EBA0-4E8B-B75B-AA796FC70A6D}" type="sibTrans" cxnId="{09D76F62-6D61-4150-8EED-39A17EF2EE8A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A7FE6C52-0FAB-4A93-9D05-E8936F597709}">
      <dgm:prSet custT="1"/>
      <dgm:spPr/>
      <dgm:t>
        <a:bodyPr/>
        <a:lstStyle/>
        <a:p>
          <a:r>
            <a:rPr lang="it-IT" sz="1800" b="1" dirty="0">
              <a:solidFill>
                <a:srgbClr val="00B0F0"/>
              </a:solidFill>
            </a:rPr>
            <a:t>NUOVO ACCORDO </a:t>
          </a:r>
          <a:r>
            <a:rPr lang="it-IT" sz="1800" b="0" dirty="0">
              <a:solidFill>
                <a:schemeClr val="bg1"/>
              </a:solidFill>
            </a:rPr>
            <a:t>- NUOVI INGRESSI: Unione Industriali, </a:t>
          </a:r>
          <a:r>
            <a:rPr lang="it-IT" sz="1800" b="0" dirty="0" err="1">
              <a:solidFill>
                <a:schemeClr val="bg1"/>
              </a:solidFill>
            </a:rPr>
            <a:t>Assoc</a:t>
          </a:r>
          <a:r>
            <a:rPr lang="it-IT" sz="1800" b="0" dirty="0">
              <a:solidFill>
                <a:schemeClr val="bg1"/>
              </a:solidFill>
            </a:rPr>
            <a:t>. Nazionale Ingegneri  </a:t>
          </a:r>
          <a:endParaRPr lang="en-US" sz="1800" b="0" dirty="0">
            <a:solidFill>
              <a:schemeClr val="bg1"/>
            </a:solidFill>
          </a:endParaRPr>
        </a:p>
      </dgm:t>
    </dgm:pt>
    <dgm:pt modelId="{41BD32E3-7286-48A2-B023-72F3143D6511}" type="parTrans" cxnId="{531F69E6-1BA9-4585-A39B-853CB16582B6}">
      <dgm:prSet/>
      <dgm:spPr/>
      <dgm:t>
        <a:bodyPr/>
        <a:lstStyle/>
        <a:p>
          <a:endParaRPr lang="en-US"/>
        </a:p>
      </dgm:t>
    </dgm:pt>
    <dgm:pt modelId="{AC29160C-AFB3-4016-89D6-C8CBBC0620C2}" type="sibTrans" cxnId="{531F69E6-1BA9-4585-A39B-853CB16582B6}">
      <dgm:prSet/>
      <dgm:spPr/>
      <dgm:t>
        <a:bodyPr/>
        <a:lstStyle/>
        <a:p>
          <a:endParaRPr lang="en-US"/>
        </a:p>
      </dgm:t>
    </dgm:pt>
    <dgm:pt modelId="{F0EEC7AB-F2D1-4E96-8D76-B6BAFE6A2F78}" type="pres">
      <dgm:prSet presAssocID="{88E2DDB3-441F-4923-AE8D-6B648CD3BF61}" presName="outerComposite" presStyleCnt="0">
        <dgm:presLayoutVars>
          <dgm:chMax val="5"/>
          <dgm:dir/>
          <dgm:resizeHandles val="exact"/>
        </dgm:presLayoutVars>
      </dgm:prSet>
      <dgm:spPr/>
    </dgm:pt>
    <dgm:pt modelId="{FFB9831C-98A6-43A6-AED1-0A7BFEDCC531}" type="pres">
      <dgm:prSet presAssocID="{88E2DDB3-441F-4923-AE8D-6B648CD3BF61}" presName="dummyMaxCanvas" presStyleCnt="0">
        <dgm:presLayoutVars/>
      </dgm:prSet>
      <dgm:spPr/>
    </dgm:pt>
    <dgm:pt modelId="{6F6D220F-F71D-4C4D-B2BE-95CA61E297BA}" type="pres">
      <dgm:prSet presAssocID="{88E2DDB3-441F-4923-AE8D-6B648CD3BF61}" presName="FourNodes_1" presStyleLbl="node1" presStyleIdx="0" presStyleCnt="4">
        <dgm:presLayoutVars>
          <dgm:bulletEnabled val="1"/>
        </dgm:presLayoutVars>
      </dgm:prSet>
      <dgm:spPr/>
    </dgm:pt>
    <dgm:pt modelId="{F322E3C2-769D-471F-BDF1-ADCBD2A388FA}" type="pres">
      <dgm:prSet presAssocID="{88E2DDB3-441F-4923-AE8D-6B648CD3BF61}" presName="FourNodes_2" presStyleLbl="node1" presStyleIdx="1" presStyleCnt="4">
        <dgm:presLayoutVars>
          <dgm:bulletEnabled val="1"/>
        </dgm:presLayoutVars>
      </dgm:prSet>
      <dgm:spPr/>
    </dgm:pt>
    <dgm:pt modelId="{0ACB3330-D433-4557-A380-806A773661F4}" type="pres">
      <dgm:prSet presAssocID="{88E2DDB3-441F-4923-AE8D-6B648CD3BF61}" presName="FourNodes_3" presStyleLbl="node1" presStyleIdx="2" presStyleCnt="4">
        <dgm:presLayoutVars>
          <dgm:bulletEnabled val="1"/>
        </dgm:presLayoutVars>
      </dgm:prSet>
      <dgm:spPr/>
    </dgm:pt>
    <dgm:pt modelId="{E4BDC075-6CD5-4888-9D62-8A09444E606B}" type="pres">
      <dgm:prSet presAssocID="{88E2DDB3-441F-4923-AE8D-6B648CD3BF61}" presName="FourNodes_4" presStyleLbl="node1" presStyleIdx="3" presStyleCnt="4">
        <dgm:presLayoutVars>
          <dgm:bulletEnabled val="1"/>
        </dgm:presLayoutVars>
      </dgm:prSet>
      <dgm:spPr/>
    </dgm:pt>
    <dgm:pt modelId="{531E31E0-927A-4266-BEE4-CCBE364391BB}" type="pres">
      <dgm:prSet presAssocID="{88E2DDB3-441F-4923-AE8D-6B648CD3BF61}" presName="FourConn_1-2" presStyleLbl="fgAccFollowNode1" presStyleIdx="0" presStyleCnt="3">
        <dgm:presLayoutVars>
          <dgm:bulletEnabled val="1"/>
        </dgm:presLayoutVars>
      </dgm:prSet>
      <dgm:spPr/>
    </dgm:pt>
    <dgm:pt modelId="{9E1EDAC6-CF2F-4FE5-A982-E13E6FFA1501}" type="pres">
      <dgm:prSet presAssocID="{88E2DDB3-441F-4923-AE8D-6B648CD3BF61}" presName="FourConn_2-3" presStyleLbl="fgAccFollowNode1" presStyleIdx="1" presStyleCnt="3">
        <dgm:presLayoutVars>
          <dgm:bulletEnabled val="1"/>
        </dgm:presLayoutVars>
      </dgm:prSet>
      <dgm:spPr/>
    </dgm:pt>
    <dgm:pt modelId="{2E1656A4-514B-452D-9587-1697E98B1084}" type="pres">
      <dgm:prSet presAssocID="{88E2DDB3-441F-4923-AE8D-6B648CD3BF61}" presName="FourConn_3-4" presStyleLbl="fgAccFollowNode1" presStyleIdx="2" presStyleCnt="3">
        <dgm:presLayoutVars>
          <dgm:bulletEnabled val="1"/>
        </dgm:presLayoutVars>
      </dgm:prSet>
      <dgm:spPr/>
    </dgm:pt>
    <dgm:pt modelId="{B3D79791-8274-4316-B3B1-E7B5D69E5499}" type="pres">
      <dgm:prSet presAssocID="{88E2DDB3-441F-4923-AE8D-6B648CD3BF61}" presName="FourNodes_1_text" presStyleLbl="node1" presStyleIdx="3" presStyleCnt="4">
        <dgm:presLayoutVars>
          <dgm:bulletEnabled val="1"/>
        </dgm:presLayoutVars>
      </dgm:prSet>
      <dgm:spPr/>
    </dgm:pt>
    <dgm:pt modelId="{1869E28E-56B1-442C-84A5-73991AAB0B8A}" type="pres">
      <dgm:prSet presAssocID="{88E2DDB3-441F-4923-AE8D-6B648CD3BF61}" presName="FourNodes_2_text" presStyleLbl="node1" presStyleIdx="3" presStyleCnt="4">
        <dgm:presLayoutVars>
          <dgm:bulletEnabled val="1"/>
        </dgm:presLayoutVars>
      </dgm:prSet>
      <dgm:spPr/>
    </dgm:pt>
    <dgm:pt modelId="{42571710-A9F2-4F08-8854-CC2BA254C9AF}" type="pres">
      <dgm:prSet presAssocID="{88E2DDB3-441F-4923-AE8D-6B648CD3BF61}" presName="FourNodes_3_text" presStyleLbl="node1" presStyleIdx="3" presStyleCnt="4">
        <dgm:presLayoutVars>
          <dgm:bulletEnabled val="1"/>
        </dgm:presLayoutVars>
      </dgm:prSet>
      <dgm:spPr/>
    </dgm:pt>
    <dgm:pt modelId="{D07BD3DC-CA9F-48B3-A967-A4CCD6058579}" type="pres">
      <dgm:prSet presAssocID="{88E2DDB3-441F-4923-AE8D-6B648CD3BF6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27A8E1C-6CDD-44A3-BDBB-0724BEA8FE19}" type="presOf" srcId="{9ABC5B08-E0E4-42B9-9BEA-B650EAFBB337}" destId="{0ACB3330-D433-4557-A380-806A773661F4}" srcOrd="0" destOrd="0" presId="urn:microsoft.com/office/officeart/2005/8/layout/vProcess5"/>
    <dgm:cxn modelId="{F4F56530-9982-4FC4-9938-581BE74A7753}" type="presOf" srcId="{A7FE6C52-0FAB-4A93-9D05-E8936F597709}" destId="{D07BD3DC-CA9F-48B3-A967-A4CCD6058579}" srcOrd="1" destOrd="0" presId="urn:microsoft.com/office/officeart/2005/8/layout/vProcess5"/>
    <dgm:cxn modelId="{7934C837-2AA4-437D-8532-A46595FD911D}" type="presOf" srcId="{048FB196-0144-4C4F-AC96-437E81A45A12}" destId="{6F6D220F-F71D-4C4D-B2BE-95CA61E297BA}" srcOrd="0" destOrd="0" presId="urn:microsoft.com/office/officeart/2005/8/layout/vProcess5"/>
    <dgm:cxn modelId="{874FB139-0A20-426E-BA7E-9D30184CEAB2}" type="presOf" srcId="{B75B3CEC-5942-4FE9-B287-D8097110E66B}" destId="{9E1EDAC6-CF2F-4FE5-A982-E13E6FFA1501}" srcOrd="0" destOrd="0" presId="urn:microsoft.com/office/officeart/2005/8/layout/vProcess5"/>
    <dgm:cxn modelId="{47D1AF40-8F9A-413B-B6A8-76B91B440033}" type="presOf" srcId="{9ABC5B08-E0E4-42B9-9BEA-B650EAFBB337}" destId="{42571710-A9F2-4F08-8854-CC2BA254C9AF}" srcOrd="1" destOrd="0" presId="urn:microsoft.com/office/officeart/2005/8/layout/vProcess5"/>
    <dgm:cxn modelId="{4BE81D41-C0EC-4751-A52D-A78BDD2A5EBD}" type="presOf" srcId="{A7FE6C52-0FAB-4A93-9D05-E8936F597709}" destId="{E4BDC075-6CD5-4888-9D62-8A09444E606B}" srcOrd="0" destOrd="0" presId="urn:microsoft.com/office/officeart/2005/8/layout/vProcess5"/>
    <dgm:cxn modelId="{09D76F62-6D61-4150-8EED-39A17EF2EE8A}" srcId="{88E2DDB3-441F-4923-AE8D-6B648CD3BF61}" destId="{9ABC5B08-E0E4-42B9-9BEA-B650EAFBB337}" srcOrd="2" destOrd="0" parTransId="{270FFB4C-9E85-4173-8B4A-4E1379046838}" sibTransId="{BB801D80-EBA0-4E8B-B75B-AA796FC70A6D}"/>
    <dgm:cxn modelId="{C3F52755-911A-4A45-9559-1EEB66058553}" type="presOf" srcId="{B6465FB8-B32A-41A3-A1C7-FE0A606C7409}" destId="{1869E28E-56B1-442C-84A5-73991AAB0B8A}" srcOrd="1" destOrd="0" presId="urn:microsoft.com/office/officeart/2005/8/layout/vProcess5"/>
    <dgm:cxn modelId="{FE653E57-521D-4028-8A72-55CA578D6816}" type="presOf" srcId="{B6465FB8-B32A-41A3-A1C7-FE0A606C7409}" destId="{F322E3C2-769D-471F-BDF1-ADCBD2A388FA}" srcOrd="0" destOrd="0" presId="urn:microsoft.com/office/officeart/2005/8/layout/vProcess5"/>
    <dgm:cxn modelId="{0E6897A5-FC30-45DB-B0A8-E05D78AED351}" srcId="{88E2DDB3-441F-4923-AE8D-6B648CD3BF61}" destId="{048FB196-0144-4C4F-AC96-437E81A45A12}" srcOrd="0" destOrd="0" parTransId="{2BF158BF-230C-463A-9C1B-361776A56258}" sibTransId="{17F40832-91B6-4FD0-9761-E441ED15EFC8}"/>
    <dgm:cxn modelId="{2E9556A9-5977-4B46-86AB-C5795C4D8676}" type="presOf" srcId="{BB801D80-EBA0-4E8B-B75B-AA796FC70A6D}" destId="{2E1656A4-514B-452D-9587-1697E98B1084}" srcOrd="0" destOrd="0" presId="urn:microsoft.com/office/officeart/2005/8/layout/vProcess5"/>
    <dgm:cxn modelId="{8C79CFC9-AA1A-449D-8C13-85B99D3A005B}" type="presOf" srcId="{88E2DDB3-441F-4923-AE8D-6B648CD3BF61}" destId="{F0EEC7AB-F2D1-4E96-8D76-B6BAFE6A2F78}" srcOrd="0" destOrd="0" presId="urn:microsoft.com/office/officeart/2005/8/layout/vProcess5"/>
    <dgm:cxn modelId="{531F69E6-1BA9-4585-A39B-853CB16582B6}" srcId="{88E2DDB3-441F-4923-AE8D-6B648CD3BF61}" destId="{A7FE6C52-0FAB-4A93-9D05-E8936F597709}" srcOrd="3" destOrd="0" parTransId="{41BD32E3-7286-48A2-B023-72F3143D6511}" sibTransId="{AC29160C-AFB3-4016-89D6-C8CBBC0620C2}"/>
    <dgm:cxn modelId="{7DF244E8-C0F9-4F18-926E-B40DFB50C739}" type="presOf" srcId="{17F40832-91B6-4FD0-9761-E441ED15EFC8}" destId="{531E31E0-927A-4266-BEE4-CCBE364391BB}" srcOrd="0" destOrd="0" presId="urn:microsoft.com/office/officeart/2005/8/layout/vProcess5"/>
    <dgm:cxn modelId="{5656B4EC-CBD5-4AC4-BC19-0DECF0A48F2F}" srcId="{88E2DDB3-441F-4923-AE8D-6B648CD3BF61}" destId="{B6465FB8-B32A-41A3-A1C7-FE0A606C7409}" srcOrd="1" destOrd="0" parTransId="{D0D11531-5FE8-47BC-BE23-2A61415D6695}" sibTransId="{B75B3CEC-5942-4FE9-B287-D8097110E66B}"/>
    <dgm:cxn modelId="{889C68EE-32C6-484B-8D9A-14DA72714417}" type="presOf" srcId="{048FB196-0144-4C4F-AC96-437E81A45A12}" destId="{B3D79791-8274-4316-B3B1-E7B5D69E5499}" srcOrd="1" destOrd="0" presId="urn:microsoft.com/office/officeart/2005/8/layout/vProcess5"/>
    <dgm:cxn modelId="{5E883552-F82D-45D9-8250-EC1F68E4B024}" type="presParOf" srcId="{F0EEC7AB-F2D1-4E96-8D76-B6BAFE6A2F78}" destId="{FFB9831C-98A6-43A6-AED1-0A7BFEDCC531}" srcOrd="0" destOrd="0" presId="urn:microsoft.com/office/officeart/2005/8/layout/vProcess5"/>
    <dgm:cxn modelId="{5FD05133-BCEE-4701-A891-9475F41301D2}" type="presParOf" srcId="{F0EEC7AB-F2D1-4E96-8D76-B6BAFE6A2F78}" destId="{6F6D220F-F71D-4C4D-B2BE-95CA61E297BA}" srcOrd="1" destOrd="0" presId="urn:microsoft.com/office/officeart/2005/8/layout/vProcess5"/>
    <dgm:cxn modelId="{A56ACB12-B091-4E95-997D-AD0367981C41}" type="presParOf" srcId="{F0EEC7AB-F2D1-4E96-8D76-B6BAFE6A2F78}" destId="{F322E3C2-769D-471F-BDF1-ADCBD2A388FA}" srcOrd="2" destOrd="0" presId="urn:microsoft.com/office/officeart/2005/8/layout/vProcess5"/>
    <dgm:cxn modelId="{13F7F579-75D8-4FC8-92AD-AEE0625C02FE}" type="presParOf" srcId="{F0EEC7AB-F2D1-4E96-8D76-B6BAFE6A2F78}" destId="{0ACB3330-D433-4557-A380-806A773661F4}" srcOrd="3" destOrd="0" presId="urn:microsoft.com/office/officeart/2005/8/layout/vProcess5"/>
    <dgm:cxn modelId="{740B097F-0116-4DC2-AB75-18A85F21A34E}" type="presParOf" srcId="{F0EEC7AB-F2D1-4E96-8D76-B6BAFE6A2F78}" destId="{E4BDC075-6CD5-4888-9D62-8A09444E606B}" srcOrd="4" destOrd="0" presId="urn:microsoft.com/office/officeart/2005/8/layout/vProcess5"/>
    <dgm:cxn modelId="{2A1EE8F5-1FE8-4438-A9DF-E92A0B122220}" type="presParOf" srcId="{F0EEC7AB-F2D1-4E96-8D76-B6BAFE6A2F78}" destId="{531E31E0-927A-4266-BEE4-CCBE364391BB}" srcOrd="5" destOrd="0" presId="urn:microsoft.com/office/officeart/2005/8/layout/vProcess5"/>
    <dgm:cxn modelId="{59AD8DF2-1B23-46EE-86BC-8DABA16CF557}" type="presParOf" srcId="{F0EEC7AB-F2D1-4E96-8D76-B6BAFE6A2F78}" destId="{9E1EDAC6-CF2F-4FE5-A982-E13E6FFA1501}" srcOrd="6" destOrd="0" presId="urn:microsoft.com/office/officeart/2005/8/layout/vProcess5"/>
    <dgm:cxn modelId="{899B9297-8DF4-4CE9-9B1E-066E7A2AA1B7}" type="presParOf" srcId="{F0EEC7AB-F2D1-4E96-8D76-B6BAFE6A2F78}" destId="{2E1656A4-514B-452D-9587-1697E98B1084}" srcOrd="7" destOrd="0" presId="urn:microsoft.com/office/officeart/2005/8/layout/vProcess5"/>
    <dgm:cxn modelId="{5372E5B4-489F-404C-9BD5-F210A54A1DD5}" type="presParOf" srcId="{F0EEC7AB-F2D1-4E96-8D76-B6BAFE6A2F78}" destId="{B3D79791-8274-4316-B3B1-E7B5D69E5499}" srcOrd="8" destOrd="0" presId="urn:microsoft.com/office/officeart/2005/8/layout/vProcess5"/>
    <dgm:cxn modelId="{3806A43E-3C4B-4B62-B3AE-DDC6D8C2683A}" type="presParOf" srcId="{F0EEC7AB-F2D1-4E96-8D76-B6BAFE6A2F78}" destId="{1869E28E-56B1-442C-84A5-73991AAB0B8A}" srcOrd="9" destOrd="0" presId="urn:microsoft.com/office/officeart/2005/8/layout/vProcess5"/>
    <dgm:cxn modelId="{BBC2F883-0AD5-4553-A4C4-089C0DD1E0F8}" type="presParOf" srcId="{F0EEC7AB-F2D1-4E96-8D76-B6BAFE6A2F78}" destId="{42571710-A9F2-4F08-8854-CC2BA254C9AF}" srcOrd="10" destOrd="0" presId="urn:microsoft.com/office/officeart/2005/8/layout/vProcess5"/>
    <dgm:cxn modelId="{E4ACD1E7-E47B-4D55-A7E2-D0AB8F59CFAC}" type="presParOf" srcId="{F0EEC7AB-F2D1-4E96-8D76-B6BAFE6A2F78}" destId="{D07BD3DC-CA9F-48B3-A967-A4CCD605857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9C9E9-AEF8-4834-8610-4D04976CBC4B}">
      <dsp:nvSpPr>
        <dsp:cNvPr id="0" name=""/>
        <dsp:cNvSpPr/>
      </dsp:nvSpPr>
      <dsp:spPr>
        <a:xfrm>
          <a:off x="3366315" y="-58033"/>
          <a:ext cx="3382522" cy="201019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I MINISTERI INTERESSATI, IL </a:t>
          </a:r>
          <a:r>
            <a:rPr lang="it-IT" sz="1600" b="1" kern="1200" dirty="0"/>
            <a:t>1 SETTEMBRE 2021</a:t>
          </a:r>
          <a:r>
            <a:rPr lang="it-IT" sz="1100" kern="1200" dirty="0"/>
            <a:t>, HANNO EMANATO QUELLO CHE IN GERGO VIENE CHIAMATO ‘</a:t>
          </a:r>
          <a:r>
            <a:rPr lang="it-IT" sz="1800" b="1" kern="1200" dirty="0"/>
            <a:t>’DECRETO CONTROLLI</a:t>
          </a:r>
          <a:r>
            <a:rPr lang="it-IT" sz="1100" kern="1200" dirty="0"/>
            <a:t>’’:</a:t>
          </a:r>
          <a:endParaRPr lang="en-US" sz="1100" kern="1200" dirty="0"/>
        </a:p>
      </dsp:txBody>
      <dsp:txXfrm>
        <a:off x="4211946" y="-58033"/>
        <a:ext cx="1691261" cy="1658414"/>
      </dsp:txXfrm>
    </dsp:sp>
    <dsp:sp modelId="{2D7FC4F4-BD49-40FF-B271-73792F7C686E}">
      <dsp:nvSpPr>
        <dsp:cNvPr id="0" name=""/>
        <dsp:cNvSpPr/>
      </dsp:nvSpPr>
      <dsp:spPr>
        <a:xfrm rot="7200000">
          <a:off x="4609716" y="1654946"/>
          <a:ext cx="3219595" cy="248740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LA </a:t>
          </a:r>
          <a:r>
            <a:rPr lang="it-IT" sz="1600" b="1" kern="1200" dirty="0"/>
            <a:t>MANUTENZIONE</a:t>
          </a:r>
          <a:r>
            <a:rPr lang="it-IT" sz="1000" kern="1200" dirty="0"/>
            <a:t> E LA VERIFICA DEGLI IMPIANTI E DELLE ATTREZZATURE ANTINCENDIO , PROGETTATI PER LA PROTEZIONE DELLA VITA DELLE PERSONE</a:t>
          </a:r>
          <a:r>
            <a:rPr lang="it-IT" sz="1600" b="1" kern="1200" dirty="0"/>
            <a:t>,  NON PUO’ ESSERE DEMANDATA </a:t>
          </a:r>
          <a:r>
            <a:rPr lang="it-IT" sz="1000" kern="1200" dirty="0"/>
            <a:t>AD UN COMUNE ELETTRICISTA O IDRAULICO. </a:t>
          </a:r>
          <a:endParaRPr lang="en-US" sz="1000" kern="1200" dirty="0"/>
        </a:p>
      </dsp:txBody>
      <dsp:txXfrm rot="-5400000">
        <a:off x="5381949" y="2202571"/>
        <a:ext cx="2052105" cy="1609797"/>
      </dsp:txXfrm>
    </dsp:sp>
    <dsp:sp modelId="{6B0E2BFF-C70F-4800-8FB3-8947AA948C3E}">
      <dsp:nvSpPr>
        <dsp:cNvPr id="0" name=""/>
        <dsp:cNvSpPr/>
      </dsp:nvSpPr>
      <dsp:spPr>
        <a:xfrm rot="14400000">
          <a:off x="2285892" y="1683199"/>
          <a:ext cx="3219494" cy="243089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NASCE LA FIGURA DEL </a:t>
          </a:r>
          <a:r>
            <a:rPr lang="it-IT" sz="2000" b="1" kern="1200" dirty="0"/>
            <a:t>MANUTENTORE QUALIFICATO ANTINCENDIO</a:t>
          </a:r>
          <a:endParaRPr lang="en-US" sz="2000" kern="1200" dirty="0"/>
        </a:p>
      </dsp:txBody>
      <dsp:txXfrm rot="5400000">
        <a:off x="2708689" y="2200123"/>
        <a:ext cx="2005487" cy="1609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480B6-2DDD-4BD1-A839-37350418FEBC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773CC-8C0C-4F9E-B90C-2B9B5169C6BD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SECONDO QUESTO DECRETO Gli interventi di manutenzione e i controlli sugli impianti e le attrezzature e le altre misure di sicurezza antincendio saranno eseguiti </a:t>
          </a:r>
          <a:r>
            <a:rPr lang="it-IT" sz="2400" b="1" kern="1200" dirty="0">
              <a:solidFill>
                <a:srgbClr val="00B0F0"/>
              </a:solidFill>
            </a:rPr>
            <a:t>SOLO da tecnici manutentori qualificati</a:t>
          </a:r>
          <a:r>
            <a:rPr lang="it-IT" sz="2300" b="1" kern="1200" dirty="0"/>
            <a:t>.</a:t>
          </a:r>
          <a:endParaRPr lang="en-US" sz="2300" kern="1200" dirty="0"/>
        </a:p>
      </dsp:txBody>
      <dsp:txXfrm>
        <a:off x="560236" y="832323"/>
        <a:ext cx="4149382" cy="2576345"/>
      </dsp:txXfrm>
    </dsp:sp>
    <dsp:sp modelId="{BB1FFDEE-69F8-46E9-A50C-F237BF49410C}">
      <dsp:nvSpPr>
        <dsp:cNvPr id="0" name=""/>
        <dsp:cNvSpPr/>
      </dsp:nvSpPr>
      <dsp:spPr>
        <a:xfrm>
          <a:off x="5269855" y="216142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FC183-D5CC-4370-9F9B-8D144B7D2640}">
      <dsp:nvSpPr>
        <dsp:cNvPr id="0" name=""/>
        <dsp:cNvSpPr/>
      </dsp:nvSpPr>
      <dsp:spPr>
        <a:xfrm>
          <a:off x="5748709" y="671054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dirty="0"/>
            <a:t>Per i giovani delle scuole professionali e tecniche si apre una opportunità importante per entrare nel mondo del lavoro con una </a:t>
          </a:r>
          <a:r>
            <a:rPr lang="it-IT" sz="2400" b="1" kern="1200" dirty="0">
              <a:solidFill>
                <a:srgbClr val="00B0F0"/>
              </a:solidFill>
            </a:rPr>
            <a:t>professione qualificata </a:t>
          </a:r>
          <a:r>
            <a:rPr lang="it-IT" sz="2400" b="0" kern="1200" dirty="0"/>
            <a:t>e ricercata da tutte le aziende</a:t>
          </a:r>
          <a:endParaRPr lang="en-US" sz="2400" b="0" kern="1200" dirty="0"/>
        </a:p>
      </dsp:txBody>
      <dsp:txXfrm>
        <a:off x="5828863" y="751208"/>
        <a:ext cx="4149382" cy="2576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CAA8C-85F2-4D96-A950-8BD8AE6E2D7B}">
      <dsp:nvSpPr>
        <dsp:cNvPr id="0" name=""/>
        <dsp:cNvSpPr/>
      </dsp:nvSpPr>
      <dsp:spPr>
        <a:xfrm>
          <a:off x="774484" y="15930"/>
          <a:ext cx="2484378" cy="2434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Fuori dal percorso scolastico la qualifica è ottenibile attraverso appositi </a:t>
          </a:r>
          <a:r>
            <a:rPr lang="it-IT" sz="1600" b="1" kern="1200" dirty="0"/>
            <a:t>corsi di formazione</a:t>
          </a:r>
          <a:r>
            <a:rPr lang="it-IT" sz="1600" kern="1200" dirty="0"/>
            <a:t> (COSTOSISSIMI) che sono orientati all’acquisizione delle </a:t>
          </a:r>
          <a:r>
            <a:rPr lang="it-IT" sz="1600" b="1" i="1" kern="1200" dirty="0"/>
            <a:t>competenze, conoscenze ed abilità </a:t>
          </a:r>
          <a:r>
            <a:rPr lang="it-IT" sz="1600" kern="1200" dirty="0"/>
            <a:t>per poter effettuare compiti e attività come:</a:t>
          </a:r>
          <a:endParaRPr lang="en-US" sz="1600" kern="1200" dirty="0"/>
        </a:p>
      </dsp:txBody>
      <dsp:txXfrm>
        <a:off x="774484" y="15930"/>
        <a:ext cx="2484378" cy="2434176"/>
      </dsp:txXfrm>
    </dsp:sp>
    <dsp:sp modelId="{7F25F87B-E462-418F-BA2C-656CEF60A983}">
      <dsp:nvSpPr>
        <dsp:cNvPr id="0" name=""/>
        <dsp:cNvSpPr/>
      </dsp:nvSpPr>
      <dsp:spPr>
        <a:xfrm>
          <a:off x="3450590" y="657838"/>
          <a:ext cx="1917269" cy="1150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i="1" kern="1200" dirty="0"/>
            <a:t>Controllo documentale</a:t>
          </a:r>
          <a:endParaRPr lang="en-US" sz="1600" kern="1200" dirty="0"/>
        </a:p>
      </dsp:txBody>
      <dsp:txXfrm>
        <a:off x="3450590" y="657838"/>
        <a:ext cx="1917269" cy="1150361"/>
      </dsp:txXfrm>
    </dsp:sp>
    <dsp:sp modelId="{32D857BB-C205-48B0-BF9A-D341EE609791}">
      <dsp:nvSpPr>
        <dsp:cNvPr id="0" name=""/>
        <dsp:cNvSpPr/>
      </dsp:nvSpPr>
      <dsp:spPr>
        <a:xfrm>
          <a:off x="5559587" y="657838"/>
          <a:ext cx="1917269" cy="1150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i="1" kern="1200" dirty="0"/>
            <a:t>Controlli visivi e di integrità delle componenti</a:t>
          </a:r>
          <a:endParaRPr lang="en-US" sz="1600" kern="1200" dirty="0"/>
        </a:p>
      </dsp:txBody>
      <dsp:txXfrm>
        <a:off x="5559587" y="657838"/>
        <a:ext cx="1917269" cy="1150361"/>
      </dsp:txXfrm>
    </dsp:sp>
    <dsp:sp modelId="{803DADCC-853A-4A3A-936B-DC7462389A70}">
      <dsp:nvSpPr>
        <dsp:cNvPr id="0" name=""/>
        <dsp:cNvSpPr/>
      </dsp:nvSpPr>
      <dsp:spPr>
        <a:xfrm>
          <a:off x="7668583" y="657838"/>
          <a:ext cx="1917269" cy="1150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i="1" kern="1200" dirty="0"/>
            <a:t>Controlli funzionali, manuali o strumentali</a:t>
          </a:r>
          <a:endParaRPr lang="en-US" sz="1600" kern="1200" dirty="0"/>
        </a:p>
      </dsp:txBody>
      <dsp:txXfrm>
        <a:off x="7668583" y="657838"/>
        <a:ext cx="1917269" cy="1150361"/>
      </dsp:txXfrm>
    </dsp:sp>
    <dsp:sp modelId="{45AEB3FE-DDD5-450A-A7CE-BB3B8F24BDC6}">
      <dsp:nvSpPr>
        <dsp:cNvPr id="0" name=""/>
        <dsp:cNvSpPr/>
      </dsp:nvSpPr>
      <dsp:spPr>
        <a:xfrm>
          <a:off x="3541" y="2705098"/>
          <a:ext cx="1917269" cy="1239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i="1" kern="1200" dirty="0"/>
            <a:t>Attività di manutenzione necessarie a seguito dell’esito dei controlli effettuati</a:t>
          </a:r>
          <a:endParaRPr lang="en-US" sz="1600" kern="1200" dirty="0"/>
        </a:p>
      </dsp:txBody>
      <dsp:txXfrm>
        <a:off x="3541" y="2705098"/>
        <a:ext cx="1917269" cy="1239066"/>
      </dsp:txXfrm>
    </dsp:sp>
    <dsp:sp modelId="{3774195A-5D70-4C52-928F-080E1FD5EC02}">
      <dsp:nvSpPr>
        <dsp:cNvPr id="0" name=""/>
        <dsp:cNvSpPr/>
      </dsp:nvSpPr>
      <dsp:spPr>
        <a:xfrm>
          <a:off x="2112537" y="2749451"/>
          <a:ext cx="1917269" cy="1150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i="1" kern="1200" dirty="0"/>
            <a:t>Registrazioni delle attività svolte</a:t>
          </a:r>
          <a:endParaRPr lang="en-US" sz="1600" kern="1200" dirty="0"/>
        </a:p>
      </dsp:txBody>
      <dsp:txXfrm>
        <a:off x="2112537" y="2749451"/>
        <a:ext cx="1917269" cy="1150361"/>
      </dsp:txXfrm>
    </dsp:sp>
    <dsp:sp modelId="{C7775C1A-CDCC-4E38-A746-44AFFE71CA61}">
      <dsp:nvSpPr>
        <dsp:cNvPr id="0" name=""/>
        <dsp:cNvSpPr/>
      </dsp:nvSpPr>
      <dsp:spPr>
        <a:xfrm>
          <a:off x="4221534" y="2749451"/>
          <a:ext cx="1917269" cy="1150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i="1" kern="1200" dirty="0"/>
            <a:t>Svolgere le attività secondo le norme e le procedure di sicurezza</a:t>
          </a:r>
          <a:endParaRPr lang="en-US" sz="1600" kern="1200" dirty="0"/>
        </a:p>
      </dsp:txBody>
      <dsp:txXfrm>
        <a:off x="4221534" y="2749451"/>
        <a:ext cx="1917269" cy="1150361"/>
      </dsp:txXfrm>
    </dsp:sp>
    <dsp:sp modelId="{6619399A-D13E-4C77-A709-7148907FA305}">
      <dsp:nvSpPr>
        <dsp:cNvPr id="0" name=""/>
        <dsp:cNvSpPr/>
      </dsp:nvSpPr>
      <dsp:spPr>
        <a:xfrm>
          <a:off x="6330530" y="2641834"/>
          <a:ext cx="1917269" cy="1365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i="1" kern="1200" dirty="0"/>
            <a:t>Relazionarsi con il Datore di Lavoro o altre figure in merito alle attività di controllo e manutenzione</a:t>
          </a:r>
          <a:endParaRPr lang="en-US" sz="1600" kern="1200" dirty="0"/>
        </a:p>
      </dsp:txBody>
      <dsp:txXfrm>
        <a:off x="6330530" y="2641834"/>
        <a:ext cx="1917269" cy="1365594"/>
      </dsp:txXfrm>
    </dsp:sp>
    <dsp:sp modelId="{1D917A4C-245A-4AC7-8DB7-4E2A50B7FEE0}">
      <dsp:nvSpPr>
        <dsp:cNvPr id="0" name=""/>
        <dsp:cNvSpPr/>
      </dsp:nvSpPr>
      <dsp:spPr>
        <a:xfrm>
          <a:off x="8439527" y="2749451"/>
          <a:ext cx="1917269" cy="1150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i="1" kern="1200" dirty="0"/>
            <a:t>Coordinare e controllare l’attività di manutenzione</a:t>
          </a:r>
          <a:endParaRPr lang="en-US" sz="1600" kern="1200" dirty="0"/>
        </a:p>
      </dsp:txBody>
      <dsp:txXfrm>
        <a:off x="8439527" y="2749451"/>
        <a:ext cx="1917269" cy="1150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0EA79-FB44-4EE5-A053-7EFB59BB94E1}">
      <dsp:nvSpPr>
        <dsp:cNvPr id="0" name=""/>
        <dsp:cNvSpPr/>
      </dsp:nvSpPr>
      <dsp:spPr>
        <a:xfrm>
          <a:off x="1030367" y="201472"/>
          <a:ext cx="4849628" cy="4849628"/>
        </a:xfrm>
        <a:prstGeom prst="circularArrow">
          <a:avLst>
            <a:gd name="adj1" fmla="val 4668"/>
            <a:gd name="adj2" fmla="val 272909"/>
            <a:gd name="adj3" fmla="val 12950217"/>
            <a:gd name="adj4" fmla="val 17950338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B2C94-E1EB-479A-94E7-BB0E5A13D926}">
      <dsp:nvSpPr>
        <dsp:cNvPr id="0" name=""/>
        <dsp:cNvSpPr/>
      </dsp:nvSpPr>
      <dsp:spPr>
        <a:xfrm>
          <a:off x="163806" y="1740314"/>
          <a:ext cx="3131269" cy="1565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L’UNIONE INDUSTRIALI : i suoi ASSOCIATI HANNNO la NECESSITA’ DI TALI FIGURE QUALIFICATE </a:t>
          </a:r>
          <a:endParaRPr lang="en-US" sz="1400" kern="1200" dirty="0"/>
        </a:p>
      </dsp:txBody>
      <dsp:txXfrm>
        <a:off x="240234" y="1816742"/>
        <a:ext cx="2978413" cy="1412778"/>
      </dsp:txXfrm>
    </dsp:sp>
    <dsp:sp modelId="{B2BDD5EB-8B00-4D30-A09D-A0CAD1683FD2}">
      <dsp:nvSpPr>
        <dsp:cNvPr id="0" name=""/>
        <dsp:cNvSpPr/>
      </dsp:nvSpPr>
      <dsp:spPr>
        <a:xfrm>
          <a:off x="3630897" y="1742895"/>
          <a:ext cx="3131269" cy="1565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 VVF CHE, ATTRAVERSO IL CODICE DI PREVENZIONE INCENDI,  RICONOSCONO L’IMPORTANZA DELLA MANUTENZIONE DEGLI IMPIANTI IN ATTIVITA’, FONDAMENTALI PER LA SALVAGUARDIA DELLE VITE UMANE</a:t>
          </a:r>
          <a:endParaRPr lang="en-US" sz="1400" kern="1200" dirty="0"/>
        </a:p>
      </dsp:txBody>
      <dsp:txXfrm>
        <a:off x="3707325" y="1819323"/>
        <a:ext cx="2978413" cy="1412778"/>
      </dsp:txXfrm>
    </dsp:sp>
    <dsp:sp modelId="{B163A5CF-14AB-40B9-B8C4-DB0E251FAD35}">
      <dsp:nvSpPr>
        <dsp:cNvPr id="0" name=""/>
        <dsp:cNvSpPr/>
      </dsp:nvSpPr>
      <dsp:spPr>
        <a:xfrm>
          <a:off x="1889558" y="3484234"/>
          <a:ext cx="3131269" cy="1565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GLI SPONSOR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IL MONDO PROFESSIONALE CHE HA CREDUTO NEL PROGETTO</a:t>
          </a:r>
          <a:endParaRPr lang="en-US" sz="1400" kern="1200" dirty="0"/>
        </a:p>
      </dsp:txBody>
      <dsp:txXfrm>
        <a:off x="1965986" y="3560662"/>
        <a:ext cx="2978413" cy="1412778"/>
      </dsp:txXfrm>
    </dsp:sp>
    <dsp:sp modelId="{AEFADEBB-FCF8-49B5-8BBA-FC5F21155FC5}">
      <dsp:nvSpPr>
        <dsp:cNvPr id="0" name=""/>
        <dsp:cNvSpPr/>
      </dsp:nvSpPr>
      <dsp:spPr>
        <a:xfrm>
          <a:off x="1729447" y="0"/>
          <a:ext cx="3131269" cy="1565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L’UFFICIO SCOLASTICO CHE PROMUOVE IL PERCORSO FORMATIVO PER GLI ISTITUTI PROFESSIONALI E TECNICI</a:t>
          </a:r>
          <a:endParaRPr lang="en-US" sz="1400" kern="1200" dirty="0"/>
        </a:p>
      </dsp:txBody>
      <dsp:txXfrm>
        <a:off x="1805875" y="76428"/>
        <a:ext cx="2978413" cy="1412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951A6-93BB-4FE4-83EF-EBC26810A126}">
      <dsp:nvSpPr>
        <dsp:cNvPr id="0" name=""/>
        <dsp:cNvSpPr/>
      </dsp:nvSpPr>
      <dsp:spPr>
        <a:xfrm>
          <a:off x="-93511" y="113596"/>
          <a:ext cx="8668483" cy="682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USR Piemonte – </a:t>
          </a:r>
          <a:r>
            <a:rPr lang="it-IT" sz="1800" b="1" kern="1200" dirty="0">
              <a:solidFill>
                <a:srgbClr val="00B0F0"/>
              </a:solidFill>
            </a:rPr>
            <a:t>Ambito Territoriale di Torino</a:t>
          </a:r>
          <a:r>
            <a:rPr lang="it-IT" sz="1800" kern="1200" dirty="0"/>
            <a:t>, per contrastare la dispersione scolastica e qualificare il percorso professionale ha organizzato un gruppo di lavoro specifico </a:t>
          </a:r>
          <a:endParaRPr lang="en-US" sz="1800" kern="1200" dirty="0"/>
        </a:p>
      </dsp:txBody>
      <dsp:txXfrm>
        <a:off x="-73512" y="133595"/>
        <a:ext cx="7593349" cy="642818"/>
      </dsp:txXfrm>
    </dsp:sp>
    <dsp:sp modelId="{0D0FFBC4-1DF4-429D-895E-8865AA7D5A41}">
      <dsp:nvSpPr>
        <dsp:cNvPr id="0" name=""/>
        <dsp:cNvSpPr/>
      </dsp:nvSpPr>
      <dsp:spPr>
        <a:xfrm>
          <a:off x="344813" y="926753"/>
          <a:ext cx="8668483" cy="7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le </a:t>
          </a:r>
          <a:r>
            <a:rPr lang="it-IT" sz="1800" b="1" kern="1200" dirty="0">
              <a:solidFill>
                <a:srgbClr val="00B0F0"/>
              </a:solidFill>
            </a:rPr>
            <a:t>professionalità</a:t>
          </a:r>
          <a:r>
            <a:rPr lang="it-IT" sz="1800" kern="1200" dirty="0"/>
            <a:t> presenti nella scuola e creando una rete di </a:t>
          </a:r>
          <a:r>
            <a:rPr lang="it-IT" sz="1800" b="1" kern="1200" dirty="0">
              <a:solidFill>
                <a:srgbClr val="00B0F0"/>
              </a:solidFill>
            </a:rPr>
            <a:t>scuole tecnico professionali </a:t>
          </a:r>
          <a:r>
            <a:rPr lang="it-IT" sz="1800" kern="1200" dirty="0"/>
            <a:t>(Zerboni ,Galilei-Ferrari, Plana ) CHE SI  STA AMPLIANDO…..( Avogadro, Ferrari di Susa)</a:t>
          </a:r>
          <a:endParaRPr lang="en-US" sz="1800" kern="1200" dirty="0"/>
        </a:p>
      </dsp:txBody>
      <dsp:txXfrm>
        <a:off x="366883" y="948823"/>
        <a:ext cx="7385515" cy="709384"/>
      </dsp:txXfrm>
    </dsp:sp>
    <dsp:sp modelId="{717F402C-7BC9-4213-9602-7393935B668A}">
      <dsp:nvSpPr>
        <dsp:cNvPr id="0" name=""/>
        <dsp:cNvSpPr/>
      </dsp:nvSpPr>
      <dsp:spPr>
        <a:xfrm>
          <a:off x="742049" y="1845571"/>
          <a:ext cx="8996672" cy="76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B0F0"/>
              </a:solidFill>
            </a:rPr>
            <a:t>Comando Provinciale dei VVF di Torino - </a:t>
          </a:r>
          <a:r>
            <a:rPr lang="it-IT" sz="1800" b="0" kern="1200" dirty="0">
              <a:solidFill>
                <a:schemeClr val="bg1"/>
              </a:solidFill>
            </a:rPr>
            <a:t>supporto per l’interpretazione della normativa e per la progettazione dei laboratori </a:t>
          </a:r>
          <a:endParaRPr lang="en-US" sz="1500" b="0" kern="1200" dirty="0">
            <a:solidFill>
              <a:schemeClr val="bg1"/>
            </a:solidFill>
          </a:endParaRPr>
        </a:p>
      </dsp:txBody>
      <dsp:txXfrm>
        <a:off x="764309" y="1867831"/>
        <a:ext cx="7666422" cy="715483"/>
      </dsp:txXfrm>
    </dsp:sp>
    <dsp:sp modelId="{815FFB03-48E6-4EBF-B8B7-83993F7E2631}">
      <dsp:nvSpPr>
        <dsp:cNvPr id="0" name=""/>
        <dsp:cNvSpPr/>
      </dsp:nvSpPr>
      <dsp:spPr>
        <a:xfrm>
          <a:off x="1536518" y="3454203"/>
          <a:ext cx="9129213" cy="589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B0F0"/>
              </a:solidFill>
            </a:rPr>
            <a:t>Aziende</a:t>
          </a:r>
          <a:r>
            <a:rPr lang="en-US" sz="1800" b="1" kern="1200" dirty="0">
              <a:solidFill>
                <a:srgbClr val="00B0F0"/>
              </a:solidFill>
            </a:rPr>
            <a:t> sponsor -</a:t>
          </a:r>
          <a:r>
            <a:rPr lang="en-US" sz="1800" b="0" kern="1200" dirty="0" err="1">
              <a:solidFill>
                <a:schemeClr val="bg1"/>
              </a:solidFill>
            </a:rPr>
            <a:t>realizzazione</a:t>
          </a:r>
          <a:r>
            <a:rPr lang="en-US" sz="1800" b="0" kern="1200" dirty="0">
              <a:solidFill>
                <a:schemeClr val="bg1"/>
              </a:solidFill>
            </a:rPr>
            <a:t> </a:t>
          </a:r>
          <a:r>
            <a:rPr lang="en-US" sz="1800" b="0" kern="1200" dirty="0" err="1">
              <a:solidFill>
                <a:schemeClr val="bg1"/>
              </a:solidFill>
            </a:rPr>
            <a:t>dei</a:t>
          </a:r>
          <a:r>
            <a:rPr lang="en-US" sz="1800" b="0" kern="1200" dirty="0">
              <a:solidFill>
                <a:schemeClr val="bg1"/>
              </a:solidFill>
            </a:rPr>
            <a:t> </a:t>
          </a:r>
          <a:r>
            <a:rPr lang="en-US" sz="1800" b="0" kern="1200" dirty="0" err="1">
              <a:solidFill>
                <a:schemeClr val="bg1"/>
              </a:solidFill>
            </a:rPr>
            <a:t>laboratori</a:t>
          </a:r>
          <a:r>
            <a:rPr lang="en-US" sz="1800" b="0" kern="1200" dirty="0">
              <a:solidFill>
                <a:schemeClr val="bg1"/>
              </a:solidFill>
            </a:rPr>
            <a:t>, </a:t>
          </a:r>
          <a:r>
            <a:rPr lang="en-US" sz="1800" b="0" kern="1200" dirty="0" err="1">
              <a:solidFill>
                <a:schemeClr val="bg1"/>
              </a:solidFill>
            </a:rPr>
            <a:t>formazione</a:t>
          </a:r>
          <a:r>
            <a:rPr lang="en-US" sz="1800" b="0" kern="1200" dirty="0">
              <a:solidFill>
                <a:schemeClr val="bg1"/>
              </a:solidFill>
            </a:rPr>
            <a:t> </a:t>
          </a:r>
          <a:r>
            <a:rPr lang="en-US" sz="1800" b="0" kern="1200" dirty="0" err="1">
              <a:solidFill>
                <a:schemeClr val="bg1"/>
              </a:solidFill>
            </a:rPr>
            <a:t>dei</a:t>
          </a:r>
          <a:r>
            <a:rPr lang="en-US" sz="1800" b="0" kern="1200" dirty="0">
              <a:solidFill>
                <a:schemeClr val="bg1"/>
              </a:solidFill>
            </a:rPr>
            <a:t> </a:t>
          </a:r>
          <a:r>
            <a:rPr lang="en-US" sz="1800" b="0" kern="1200" dirty="0" err="1">
              <a:solidFill>
                <a:schemeClr val="bg1"/>
              </a:solidFill>
            </a:rPr>
            <a:t>docenti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1553797" y="3471482"/>
        <a:ext cx="7789983" cy="555401"/>
      </dsp:txXfrm>
    </dsp:sp>
    <dsp:sp modelId="{37A99AC7-CCA6-47EA-8CDC-9645A72FC962}">
      <dsp:nvSpPr>
        <dsp:cNvPr id="0" name=""/>
        <dsp:cNvSpPr/>
      </dsp:nvSpPr>
      <dsp:spPr>
        <a:xfrm>
          <a:off x="1102534" y="2675880"/>
          <a:ext cx="9042528" cy="672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B0F0"/>
              </a:solidFill>
            </a:rPr>
            <a:t>Unione Industriali di</a:t>
          </a:r>
          <a:r>
            <a:rPr lang="it-IT" sz="1800" kern="1200" dirty="0"/>
            <a:t> </a:t>
          </a:r>
          <a:r>
            <a:rPr lang="it-IT" sz="1800" b="1" kern="1200" dirty="0">
              <a:solidFill>
                <a:srgbClr val="00B0F0"/>
              </a:solidFill>
            </a:rPr>
            <a:t>Torino- </a:t>
          </a:r>
          <a:r>
            <a:rPr lang="it-IT" sz="1800" b="0" kern="1200" dirty="0">
              <a:solidFill>
                <a:schemeClr val="bg1"/>
              </a:solidFill>
            </a:rPr>
            <a:t>finanziamento per la formazione dei docenti e attività formative esterne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1122216" y="2695562"/>
        <a:ext cx="7710880" cy="632641"/>
      </dsp:txXfrm>
    </dsp:sp>
    <dsp:sp modelId="{ECD6EC78-D48B-496C-9616-14452DB52FEF}">
      <dsp:nvSpPr>
        <dsp:cNvPr id="0" name=""/>
        <dsp:cNvSpPr/>
      </dsp:nvSpPr>
      <dsp:spPr>
        <a:xfrm>
          <a:off x="8504867" y="178411"/>
          <a:ext cx="591506" cy="591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637956" y="178411"/>
        <a:ext cx="325328" cy="445108"/>
      </dsp:txXfrm>
    </dsp:sp>
    <dsp:sp modelId="{46F35976-9A99-4DB4-8D3D-46FF0D913096}">
      <dsp:nvSpPr>
        <dsp:cNvPr id="0" name=""/>
        <dsp:cNvSpPr/>
      </dsp:nvSpPr>
      <dsp:spPr>
        <a:xfrm>
          <a:off x="9241530" y="1172696"/>
          <a:ext cx="591506" cy="591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9374619" y="1172696"/>
        <a:ext cx="325328" cy="445108"/>
      </dsp:txXfrm>
    </dsp:sp>
    <dsp:sp modelId="{2B7ADE76-71CF-4451-AAD0-74BB1EA53ADF}">
      <dsp:nvSpPr>
        <dsp:cNvPr id="0" name=""/>
        <dsp:cNvSpPr/>
      </dsp:nvSpPr>
      <dsp:spPr>
        <a:xfrm>
          <a:off x="9601793" y="2056617"/>
          <a:ext cx="591506" cy="591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734882" y="2056617"/>
        <a:ext cx="325328" cy="445108"/>
      </dsp:txXfrm>
    </dsp:sp>
    <dsp:sp modelId="{D1F83F38-38A3-4CB7-94E1-70E136BA90AA}">
      <dsp:nvSpPr>
        <dsp:cNvPr id="0" name=""/>
        <dsp:cNvSpPr/>
      </dsp:nvSpPr>
      <dsp:spPr>
        <a:xfrm>
          <a:off x="9981719" y="2802773"/>
          <a:ext cx="591506" cy="591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10114808" y="2802773"/>
        <a:ext cx="325328" cy="4451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85566-62CD-48D5-B569-CD799D916443}">
      <dsp:nvSpPr>
        <dsp:cNvPr id="0" name=""/>
        <dsp:cNvSpPr/>
      </dsp:nvSpPr>
      <dsp:spPr>
        <a:xfrm>
          <a:off x="573881" y="0"/>
          <a:ext cx="5649912" cy="564991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8352E-6840-42C7-AA0C-F0882F8DAB12}">
      <dsp:nvSpPr>
        <dsp:cNvPr id="0" name=""/>
        <dsp:cNvSpPr/>
      </dsp:nvSpPr>
      <dsp:spPr>
        <a:xfrm>
          <a:off x="1110623" y="536741"/>
          <a:ext cx="2203465" cy="2203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 PARTE TEORICA VIENE SVOLTA IN MODALITA’ DI </a:t>
          </a:r>
          <a:r>
            <a:rPr lang="it-IT" sz="1600" b="1" kern="1200" dirty="0">
              <a:solidFill>
                <a:schemeClr val="tx1"/>
              </a:solidFill>
            </a:rPr>
            <a:t>VIDEOCONFERENZA</a:t>
          </a:r>
          <a:r>
            <a:rPr lang="it-IT" sz="1600" kern="1200" dirty="0"/>
            <a:t> IN GRUPPI DI 30 CORSISTI </a:t>
          </a:r>
          <a:endParaRPr lang="en-US" sz="1600" kern="1200" dirty="0"/>
        </a:p>
      </dsp:txBody>
      <dsp:txXfrm>
        <a:off x="1218187" y="644305"/>
        <a:ext cx="1988337" cy="1988337"/>
      </dsp:txXfrm>
    </dsp:sp>
    <dsp:sp modelId="{EA7C0E57-D0D5-4C99-81BB-C5A6A8EFE7CC}">
      <dsp:nvSpPr>
        <dsp:cNvPr id="0" name=""/>
        <dsp:cNvSpPr/>
      </dsp:nvSpPr>
      <dsp:spPr>
        <a:xfrm>
          <a:off x="3483586" y="536741"/>
          <a:ext cx="2203465" cy="22034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 </a:t>
          </a:r>
          <a:r>
            <a:rPr lang="it-IT" sz="1600" b="1" kern="1200" dirty="0">
              <a:solidFill>
                <a:schemeClr val="tx1"/>
              </a:solidFill>
            </a:rPr>
            <a:t>PARTE PRATICA VIENE SVOLTA IN PRESENZA PRESSO  IL LABORATORIO DELLA RETE</a:t>
          </a:r>
          <a:r>
            <a:rPr lang="it-IT" sz="1600" kern="1200" dirty="0"/>
            <a:t>- E IL RAPPORTO DOCENTE – DISCENTE NON DEVE SUPERARE 1 A 8 </a:t>
          </a:r>
          <a:endParaRPr lang="en-US" sz="1600" kern="1200" dirty="0"/>
        </a:p>
      </dsp:txBody>
      <dsp:txXfrm>
        <a:off x="3591150" y="644305"/>
        <a:ext cx="1988337" cy="1988337"/>
      </dsp:txXfrm>
    </dsp:sp>
    <dsp:sp modelId="{4E39A13E-4281-433C-A942-72F1ECB9CA07}">
      <dsp:nvSpPr>
        <dsp:cNvPr id="0" name=""/>
        <dsp:cNvSpPr/>
      </dsp:nvSpPr>
      <dsp:spPr>
        <a:xfrm>
          <a:off x="1110623" y="2909704"/>
          <a:ext cx="2203465" cy="22034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E’ PREVISTO UN </a:t>
          </a:r>
          <a:r>
            <a:rPr lang="it-IT" sz="1600" b="1" kern="1200" dirty="0">
              <a:solidFill>
                <a:schemeClr val="tx1"/>
              </a:solidFill>
            </a:rPr>
            <a:t>ESAME DI IDONEITA’</a:t>
          </a:r>
          <a:r>
            <a:rPr lang="it-IT" sz="1600" kern="1200" dirty="0"/>
            <a:t> TECNICA ATTRAVERSO UNA COMMISSIONE FORMATA DAI VIGILI DEL FUOCO. </a:t>
          </a:r>
          <a:endParaRPr lang="en-US" sz="1600" kern="1200" dirty="0"/>
        </a:p>
      </dsp:txBody>
      <dsp:txXfrm>
        <a:off x="1218187" y="3017268"/>
        <a:ext cx="1988337" cy="1988337"/>
      </dsp:txXfrm>
    </dsp:sp>
    <dsp:sp modelId="{E41550ED-3D0A-4C47-B26E-3277C63ACF7D}">
      <dsp:nvSpPr>
        <dsp:cNvPr id="0" name=""/>
        <dsp:cNvSpPr/>
      </dsp:nvSpPr>
      <dsp:spPr>
        <a:xfrm>
          <a:off x="3483586" y="2909704"/>
          <a:ext cx="2203465" cy="22034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LA </a:t>
          </a:r>
          <a:r>
            <a:rPr lang="it-IT" sz="1400" b="1" kern="1200" dirty="0"/>
            <a:t>QUALIFICA</a:t>
          </a:r>
          <a:r>
            <a:rPr lang="it-IT" sz="1400" kern="1200" dirty="0"/>
            <a:t> DEL TECNICO MANUTENTORE E’ </a:t>
          </a:r>
          <a:r>
            <a:rPr lang="it-IT" sz="1400" b="1" kern="1200" dirty="0">
              <a:solidFill>
                <a:schemeClr val="tx1"/>
              </a:solidFill>
            </a:rPr>
            <a:t>VALIDA SU TUTTO IL TERRITORIO NAZIONALE </a:t>
          </a:r>
          <a:r>
            <a:rPr lang="it-IT" sz="1400" kern="1200" dirty="0"/>
            <a:t>E L’ELENCO DEI TECNICI ABILITATI SU PIATTAFORMA DEI VVF</a:t>
          </a:r>
          <a:endParaRPr lang="en-US" sz="1400" kern="1200" dirty="0"/>
        </a:p>
      </dsp:txBody>
      <dsp:txXfrm>
        <a:off x="3591150" y="3017268"/>
        <a:ext cx="1988337" cy="19883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9705E-D6E1-4A18-8FDB-4074FC8E7980}">
      <dsp:nvSpPr>
        <dsp:cNvPr id="0" name=""/>
        <dsp:cNvSpPr/>
      </dsp:nvSpPr>
      <dsp:spPr>
        <a:xfrm>
          <a:off x="0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5C089-7A15-4F53-8763-609EE4FD9C5C}">
      <dsp:nvSpPr>
        <dsp:cNvPr id="0" name=""/>
        <dsp:cNvSpPr/>
      </dsp:nvSpPr>
      <dsp:spPr>
        <a:xfrm>
          <a:off x="31432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tx1"/>
              </a:solidFill>
            </a:rPr>
            <a:t>QUALIFICARE </a:t>
          </a:r>
          <a:r>
            <a:rPr lang="it-IT" sz="1900" kern="1200" dirty="0">
              <a:solidFill>
                <a:srgbClr val="00B0F0"/>
              </a:solidFill>
            </a:rPr>
            <a:t>IN TUTTI GLI AMBITI CERTIFICATI </a:t>
          </a:r>
          <a:r>
            <a:rPr lang="it-IT" sz="1900" kern="1200" dirty="0">
              <a:solidFill>
                <a:schemeClr val="tx1"/>
              </a:solidFill>
            </a:rPr>
            <a:t>I</a:t>
          </a:r>
          <a:r>
            <a:rPr lang="it-IT" sz="2000" kern="1200" dirty="0">
              <a:solidFill>
                <a:schemeClr val="tx1"/>
              </a:solidFill>
            </a:rPr>
            <a:t> RAGAZZI PIU’ MOTIVATI DI OGNI ISTITUTO </a:t>
          </a:r>
          <a:r>
            <a:rPr lang="it-IT" sz="1900" kern="1200" dirty="0">
              <a:solidFill>
                <a:schemeClr val="tx1"/>
              </a:solidFill>
            </a:rPr>
            <a:t>DELLA RETE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66939" y="1196774"/>
        <a:ext cx="2723696" cy="1691139"/>
      </dsp:txXfrm>
    </dsp:sp>
    <dsp:sp modelId="{2051E1B1-5E7C-4EB3-BFE2-10082F29F456}">
      <dsp:nvSpPr>
        <dsp:cNvPr id="0" name=""/>
        <dsp:cNvSpPr/>
      </dsp:nvSpPr>
      <dsp:spPr>
        <a:xfrm>
          <a:off x="3457574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DAFCC-D19E-4699-BD49-9D925641559B}">
      <dsp:nvSpPr>
        <dsp:cNvPr id="0" name=""/>
        <dsp:cNvSpPr/>
      </dsp:nvSpPr>
      <dsp:spPr>
        <a:xfrm>
          <a:off x="3771899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ATTRAVERSO LA COLLABORAZIONE </a:t>
          </a:r>
          <a:r>
            <a:rPr lang="it-IT" sz="1800" kern="1200" dirty="0">
              <a:solidFill>
                <a:schemeClr val="tx1"/>
              </a:solidFill>
            </a:rPr>
            <a:t>DELL’</a:t>
          </a:r>
          <a:r>
            <a:rPr lang="it-IT" sz="1800" kern="1200" dirty="0">
              <a:solidFill>
                <a:srgbClr val="00B0F0"/>
              </a:solidFill>
            </a:rPr>
            <a:t>UNIONE INDUSTRIALI </a:t>
          </a:r>
          <a:r>
            <a:rPr lang="it-IT" sz="1800" kern="1200" dirty="0">
              <a:solidFill>
                <a:schemeClr val="tx1"/>
              </a:solidFill>
            </a:rPr>
            <a:t>E </a:t>
          </a:r>
          <a:r>
            <a:rPr lang="it-IT" sz="1800" kern="1200" dirty="0">
              <a:solidFill>
                <a:srgbClr val="00B0F0"/>
              </a:solidFill>
            </a:rPr>
            <a:t>DEGLI SPONSOR </a:t>
          </a:r>
          <a:r>
            <a:rPr lang="it-IT" sz="1800" kern="1200" dirty="0"/>
            <a:t>INSERIMENTO IN AZIENDA</a:t>
          </a:r>
          <a:endParaRPr lang="en-US" sz="1800" kern="1200" dirty="0"/>
        </a:p>
      </dsp:txBody>
      <dsp:txXfrm>
        <a:off x="3824513" y="1196774"/>
        <a:ext cx="2723696" cy="1691139"/>
      </dsp:txXfrm>
    </dsp:sp>
    <dsp:sp modelId="{BBA6E8B6-21B1-43FF-ACC7-07FC052758DC}">
      <dsp:nvSpPr>
        <dsp:cNvPr id="0" name=""/>
        <dsp:cNvSpPr/>
      </dsp:nvSpPr>
      <dsp:spPr>
        <a:xfrm>
          <a:off x="6915149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60B27-F149-4473-8FF6-ED10D9EFF937}">
      <dsp:nvSpPr>
        <dsp:cNvPr id="0" name=""/>
        <dsp:cNvSpPr/>
      </dsp:nvSpPr>
      <dsp:spPr>
        <a:xfrm>
          <a:off x="722947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ESTENDERE LA QUALIFICA DIRETTAMENTE ALL’INTERNO DEI PERCORSI FORMATIVI DEGLI </a:t>
          </a:r>
          <a:r>
            <a:rPr lang="it-IT" sz="1800" kern="1200" dirty="0">
              <a:solidFill>
                <a:srgbClr val="00B0F0"/>
              </a:solidFill>
            </a:rPr>
            <a:t>ISTITUTI PROFESSIONALI </a:t>
          </a:r>
          <a:r>
            <a:rPr lang="it-IT" sz="1800" kern="1200" dirty="0">
              <a:solidFill>
                <a:schemeClr val="tx1"/>
              </a:solidFill>
            </a:rPr>
            <a:t>E</a:t>
          </a:r>
          <a:r>
            <a:rPr lang="it-IT" sz="1800" kern="1200" dirty="0">
              <a:solidFill>
                <a:srgbClr val="00B0F0"/>
              </a:solidFill>
            </a:rPr>
            <a:t> TECNICI</a:t>
          </a:r>
          <a:endParaRPr lang="en-US" sz="1800" kern="1200" dirty="0">
            <a:solidFill>
              <a:srgbClr val="00B0F0"/>
            </a:solidFill>
          </a:endParaRPr>
        </a:p>
      </dsp:txBody>
      <dsp:txXfrm>
        <a:off x="7282089" y="1196774"/>
        <a:ext cx="2723696" cy="16911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D220F-F71D-4C4D-B2BE-95CA61E297BA}">
      <dsp:nvSpPr>
        <dsp:cNvPr id="0" name=""/>
        <dsp:cNvSpPr/>
      </dsp:nvSpPr>
      <dsp:spPr>
        <a:xfrm>
          <a:off x="0" y="0"/>
          <a:ext cx="9053173" cy="100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CERTIFICAZIONE DEL LABORATORIO DELLA RETE DI </a:t>
          </a:r>
          <a:r>
            <a:rPr lang="en-US" sz="1800" b="1" kern="1200" dirty="0">
              <a:solidFill>
                <a:srgbClr val="00B0F0"/>
              </a:solidFill>
            </a:rPr>
            <a:t>8 </a:t>
          </a:r>
          <a:r>
            <a:rPr lang="en-US" sz="1800" kern="1200" dirty="0"/>
            <a:t>AMBITI CON DECRETI del MINISTERO </a:t>
          </a:r>
          <a:r>
            <a:rPr lang="en-US" sz="1800" kern="1200" dirty="0" err="1"/>
            <a:t>degli</a:t>
          </a:r>
          <a:r>
            <a:rPr lang="en-US" sz="1800" kern="1200" dirty="0"/>
            <a:t> INTERNI</a:t>
          </a:r>
        </a:p>
      </dsp:txBody>
      <dsp:txXfrm>
        <a:off x="29316" y="29316"/>
        <a:ext cx="7888519" cy="942292"/>
      </dsp:txXfrm>
    </dsp:sp>
    <dsp:sp modelId="{F322E3C2-769D-471F-BDF1-ADCBD2A388FA}">
      <dsp:nvSpPr>
        <dsp:cNvPr id="0" name=""/>
        <dsp:cNvSpPr/>
      </dsp:nvSpPr>
      <dsp:spPr>
        <a:xfrm>
          <a:off x="758203" y="1182911"/>
          <a:ext cx="9053173" cy="100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AMPLIAMENTO DELLA RETE ( IIS Avogadro, IIS Ferrari di Susa)……………..</a:t>
          </a:r>
          <a:endParaRPr lang="en-US" sz="1800" kern="1200" dirty="0"/>
        </a:p>
      </dsp:txBody>
      <dsp:txXfrm>
        <a:off x="787519" y="1212227"/>
        <a:ext cx="7585737" cy="942292"/>
      </dsp:txXfrm>
    </dsp:sp>
    <dsp:sp modelId="{0ACB3330-D433-4557-A380-806A773661F4}">
      <dsp:nvSpPr>
        <dsp:cNvPr id="0" name=""/>
        <dsp:cNvSpPr/>
      </dsp:nvSpPr>
      <dsp:spPr>
        <a:xfrm>
          <a:off x="1505090" y="2365822"/>
          <a:ext cx="9053173" cy="100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F0"/>
              </a:solidFill>
            </a:rPr>
            <a:t>72</a:t>
          </a:r>
          <a:r>
            <a:rPr lang="en-US" sz="1800" b="0" kern="1200" dirty="0">
              <a:solidFill>
                <a:schemeClr val="bg1"/>
              </a:solidFill>
            </a:rPr>
            <a:t> ATTESTATI RILASCIATI nell’ ANNO SCOLASTICO 23/24 </a:t>
          </a:r>
          <a:r>
            <a:rPr lang="en-US" sz="1800" b="0" kern="1200" dirty="0" err="1">
              <a:solidFill>
                <a:schemeClr val="bg1"/>
              </a:solidFill>
            </a:rPr>
            <a:t>agli</a:t>
          </a:r>
          <a:r>
            <a:rPr lang="en-US" sz="1800" b="0" kern="1200" dirty="0">
              <a:solidFill>
                <a:schemeClr val="bg1"/>
              </a:solidFill>
            </a:rPr>
            <a:t> STUDENTI </a:t>
          </a:r>
          <a:r>
            <a:rPr lang="en-US" sz="1800" b="0" kern="1200" dirty="0" err="1">
              <a:solidFill>
                <a:schemeClr val="bg1"/>
              </a:solidFill>
            </a:rPr>
            <a:t>della</a:t>
          </a:r>
          <a:r>
            <a:rPr lang="en-US" sz="1800" b="0" kern="1200" dirty="0">
              <a:solidFill>
                <a:schemeClr val="bg1"/>
              </a:solidFill>
            </a:rPr>
            <a:t> RETE</a:t>
          </a:r>
        </a:p>
      </dsp:txBody>
      <dsp:txXfrm>
        <a:off x="1534406" y="2395138"/>
        <a:ext cx="7597053" cy="942292"/>
      </dsp:txXfrm>
    </dsp:sp>
    <dsp:sp modelId="{E4BDC075-6CD5-4888-9D62-8A09444E606B}">
      <dsp:nvSpPr>
        <dsp:cNvPr id="0" name=""/>
        <dsp:cNvSpPr/>
      </dsp:nvSpPr>
      <dsp:spPr>
        <a:xfrm>
          <a:off x="2263293" y="3548733"/>
          <a:ext cx="9053173" cy="100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B0F0"/>
              </a:solidFill>
            </a:rPr>
            <a:t>NUOVO ACCORDO </a:t>
          </a:r>
          <a:r>
            <a:rPr lang="it-IT" sz="1800" b="0" kern="1200" dirty="0">
              <a:solidFill>
                <a:schemeClr val="bg1"/>
              </a:solidFill>
            </a:rPr>
            <a:t>- NUOVI INGRESSI: Unione Industriali, </a:t>
          </a:r>
          <a:r>
            <a:rPr lang="it-IT" sz="1800" b="0" kern="1200" dirty="0" err="1">
              <a:solidFill>
                <a:schemeClr val="bg1"/>
              </a:solidFill>
            </a:rPr>
            <a:t>Assoc</a:t>
          </a:r>
          <a:r>
            <a:rPr lang="it-IT" sz="1800" b="0" kern="1200" dirty="0">
              <a:solidFill>
                <a:schemeClr val="bg1"/>
              </a:solidFill>
            </a:rPr>
            <a:t>. Nazionale Ingegneri  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2292609" y="3578049"/>
        <a:ext cx="7585737" cy="942292"/>
      </dsp:txXfrm>
    </dsp:sp>
    <dsp:sp modelId="{531E31E0-927A-4266-BEE4-CCBE364391BB}">
      <dsp:nvSpPr>
        <dsp:cNvPr id="0" name=""/>
        <dsp:cNvSpPr/>
      </dsp:nvSpPr>
      <dsp:spPr>
        <a:xfrm>
          <a:off x="8402572" y="766617"/>
          <a:ext cx="650601" cy="65060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8548957" y="766617"/>
        <a:ext cx="357831" cy="489577"/>
      </dsp:txXfrm>
    </dsp:sp>
    <dsp:sp modelId="{9E1EDAC6-CF2F-4FE5-A982-E13E6FFA1501}">
      <dsp:nvSpPr>
        <dsp:cNvPr id="0" name=""/>
        <dsp:cNvSpPr/>
      </dsp:nvSpPr>
      <dsp:spPr>
        <a:xfrm>
          <a:off x="9160775" y="1949528"/>
          <a:ext cx="650601" cy="65060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9307160" y="1949528"/>
        <a:ext cx="357831" cy="489577"/>
      </dsp:txXfrm>
    </dsp:sp>
    <dsp:sp modelId="{2E1656A4-514B-452D-9587-1697E98B1084}">
      <dsp:nvSpPr>
        <dsp:cNvPr id="0" name=""/>
        <dsp:cNvSpPr/>
      </dsp:nvSpPr>
      <dsp:spPr>
        <a:xfrm>
          <a:off x="9907662" y="3132439"/>
          <a:ext cx="650601" cy="65060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10054047" y="3132439"/>
        <a:ext cx="357831" cy="489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3450724-0FE6-4978-8725-2E294F7341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Test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0281FA-9BD6-4DBB-8ECE-72B30B7937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7BC07-B719-4D55-BD2E-41D1A59658A9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FC1080-C00C-4BFA-BDBA-5F3F716E07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Promozione della cultura aeronautica e aerospaziale tra gli studenti delle scuole secondarie di secondo grado.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F2F355-CE24-4C9F-9060-98ED915C6E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107D1-2794-40D7-8148-F19EFE8FFE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77448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Test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54E70-2DEE-4899-93AF-191178C4109A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Promozione della cultura aeronautica e aerospaziale tra gli studenti delle scuole secondarie di secondo grado.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E4FDB-81F0-42E1-A031-A84E95C7E1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35295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BF27-7939-4F73-BE4C-3DC2DD48C1C7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6214273" cy="365125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it-IT" dirty="0"/>
              <a:t>Promozione della cultura aeronautica e aerospaziale tra gli studenti delle scuole secondarie di secondo grado.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1136EED8-346D-4459-B749-069DC099E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12" y="5219350"/>
            <a:ext cx="1092468" cy="3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9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D97F7-EB46-4433-A419-F0870DC7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BFDCCE-C420-46CE-8797-DEA1A004C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86C37D-54AF-461A-AA9F-B4A0AFAC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51AC-C930-4746-94B4-FB8754FF3CF1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88E903-1D8F-46E5-B1B3-3BA6AF53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FC0BF4-0A11-497B-8178-050869C3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EBC-7259-4548-89FA-BAB4E9B79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31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40C48-2768-430E-A32E-72CF1FDC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404E5B-B979-48B5-82C3-0049FFE5D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767075-B0C7-4439-A0BD-4DC02C33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51AC-C930-4746-94B4-FB8754FF3CF1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B2F274-CE33-4825-ACCD-EDE94D84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49F84A-CDAC-4E34-8BEA-751923A9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EBC-7259-4548-89FA-BAB4E9B79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92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D15504-FF25-465C-84DE-95512E3A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1E5528-8A0F-4039-8BDD-BB0C7B9C8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880C51-883A-422D-A6BD-EC94E3945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FBB3EF-7348-4E2D-A808-FE0D8D1F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51AC-C930-4746-94B4-FB8754FF3CF1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A74FB7-4854-4EB4-88E0-EF310F2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9AAA19-ED6C-4544-82AF-EE0FDEA4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EBC-7259-4548-89FA-BAB4E9B79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43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CFDFE-CA92-4AAC-8AFF-8B9039198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D44BAA-D73D-4CCF-B9CA-97302FC1D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476DD9-8E77-4878-88A7-26A6B24D3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DCBFBA6-5431-4DCB-85FD-B99438219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E61F931-5F80-4DDD-BBC5-EAF0F587B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D294C9-0B87-407E-828C-F3A7350B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51AC-C930-4746-94B4-FB8754FF3CF1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7F5E7A0-839A-47E4-A06E-D4D1ADC7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7DBABF1-CCCC-43AB-BCF4-583CF74F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EBC-7259-4548-89FA-BAB4E9B79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384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9B35D-25B2-4BD5-BB94-FDC2EB5B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DAF6F61-1F22-44AD-9AAC-B3963126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51AC-C930-4746-94B4-FB8754FF3CF1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7B44F1-BAD5-4AE7-8B3F-083D631D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E7A05C-98C7-4A78-B53B-F02907F6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EBC-7259-4548-89FA-BAB4E9B79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7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4A187AA-408D-4A56-9DDD-2C69F7CC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51AC-C930-4746-94B4-FB8754FF3CF1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51E0D1-B81D-4A9B-827A-2AAAA80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B5D596-83A1-4B6F-842F-37BFC298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EBC-7259-4548-89FA-BAB4E9B79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79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ECBA6A-22AB-43C6-AAC7-F77E68B2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AD2DB3-ABB8-49CF-B59B-C45B4824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846367-1A63-4347-BA19-BCCE257EC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EACF24-6201-4A1F-BE50-B1EA471B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51AC-C930-4746-94B4-FB8754FF3CF1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1C5DAA-7456-4B57-99B4-2B58AFB2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1471D4-E40E-465A-B317-0825E2CE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EBC-7259-4548-89FA-BAB4E9B79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174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38ADF-AB59-43DF-9549-D705E3E1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D031279-1CB1-4E89-9D36-64EB45780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C55083-0CE4-4D2E-8990-655616564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E7170F-4521-49D7-86A4-7EFDC764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51AC-C930-4746-94B4-FB8754FF3CF1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BB8595-0D97-4190-8C9C-823E49D8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49F09D-4EFB-49BB-86BB-AD2A1DBE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EBC-7259-4548-89FA-BAB4E9B79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750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A83D1-015B-4350-B0E4-274A1E4C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BFA843-D89F-48A8-AE81-22F97F77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4EDE18-0363-41A4-B5FD-EAFED309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51AC-C930-4746-94B4-FB8754FF3CF1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E455DD-4186-4E06-8E33-B538D583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44732E-4DCE-4F3D-86F5-4E721190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EBC-7259-4548-89FA-BAB4E9B79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221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1D1933F-5412-4188-B070-BF37B339E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BE3A9F-F4DD-4D84-9297-720CF35F6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B863C4-0181-4FE9-B440-37DAA9C88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51AC-C930-4746-94B4-FB8754FF3CF1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3D564B-6488-4FC8-BAF9-813EAAB1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7CD144-E0BB-4BD9-B3EA-64841D10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EBC-7259-4548-89FA-BAB4E9B79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36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8DF3-A7CC-469A-80F4-828680B12051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549255" cy="365125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it-IT" dirty="0"/>
              <a:t>Promozione della cultura aeronautica e aerospaziale tra gli studenti delle scuole secondarie di secondo grado.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7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920183-A302-4A6E-9B07-CF9971B6B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6BC820-2E5F-4707-8FD8-312AD5F94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04E94-0B61-4654-A5C6-2AF157EF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0D-9853-4BA4-8EC2-B03A8A2DC3FF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0C761B-FC65-48D1-B077-1A63F227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CD09A8-8263-488E-99AC-B089E601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7407-2F72-400C-8B8D-6324C07F0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662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28A53D-1E15-47ED-B1E6-C0DB709C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E8ADD2-7DAF-4FBE-90D9-3BF7F039B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EED07C-9641-4305-9F0B-1902B229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0D-9853-4BA4-8EC2-B03A8A2DC3FF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250F8C-C78D-4201-B92F-0D044720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891E12-2786-4647-9660-836094FD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7407-2F72-400C-8B8D-6324C07F0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754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8E5C69-CF45-41C5-A01C-5E1BEEBB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662868-1D8E-4A86-80C1-AA2973A1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7B3B41-CF7E-4F1C-A2D1-9E1600AC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0D-9853-4BA4-8EC2-B03A8A2DC3FF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D1AC6C-5E47-40F2-AEDD-3B13C7A7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69777F-3A07-4CF2-99A1-7CB6CDCF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7407-2F72-400C-8B8D-6324C07F0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90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5338D3-0D65-4495-8F16-328B5289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4D80B3-66CE-477B-A4F5-B6735C382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5200F1-528B-4F38-B2CE-171AAE9AE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BBE112-7AAB-47F5-8A36-07928EB2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0D-9853-4BA4-8EC2-B03A8A2DC3FF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15A1E7-1881-4AAA-B6F9-F6526839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58C44E-9A39-454B-B1CA-2D88A97F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7407-2F72-400C-8B8D-6324C07F0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770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51FCD4-B7B2-45C0-8B15-D734C00B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AE21DE-6115-4CEB-B490-D79451C92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17ADEF-ABA8-4E0A-AA10-7FD2AC008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AD88EFC-4604-4F65-A66B-9F981691F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1801D8F-47F2-4600-A41A-D36C9E55D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C8E2AB6-E702-4772-B736-396EC7F5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0D-9853-4BA4-8EC2-B03A8A2DC3FF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4F52F5C-073F-441A-AE60-4E0C78B9A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E0DC8E-1C19-456B-8B5C-85C2B11A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7407-2F72-400C-8B8D-6324C07F0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239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E54601-6320-4451-B50A-B9AFFAF9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F8B76E6-C96F-4F84-B9DF-B2CCD96B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0D-9853-4BA4-8EC2-B03A8A2DC3FF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983112-83D9-41B3-825D-9FC2A527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ED488C-AF6A-4DB6-BC54-C86D60D1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7407-2F72-400C-8B8D-6324C07F0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575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B170C2A-038B-4208-A5E0-9277BC98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0D-9853-4BA4-8EC2-B03A8A2DC3FF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7A3FE0-F092-4A1B-A252-DF88D235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7C63ED-2E0E-417E-AF8A-A5EFF46C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7407-2F72-400C-8B8D-6324C07F0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5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24CF48-A2ED-457D-80E2-154E26B1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C354D5-2BC8-4CE4-B531-6D05448E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C3FDE8-6FCA-4945-B989-D64D4D8C4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B608F6-AC66-4A4A-AB33-10EC147A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0D-9853-4BA4-8EC2-B03A8A2DC3FF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D6EA30-2270-4D11-B563-5C1FF6C8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33A637-C856-4696-BE0A-8BB717FB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7407-2F72-400C-8B8D-6324C07F0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933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9150D-77F5-4987-B064-F485CA2E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248E0AD-E1D6-42A3-9DF1-D1A848C41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AE2454-C06A-47B4-85A2-12939839D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F10E64-90C0-4A38-80F4-A52113F8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0D-9853-4BA4-8EC2-B03A8A2DC3FF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03CAD0-32A0-4957-BA2A-BC3A0295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8B8156-5F80-435E-AD97-00A0E2FA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7407-2F72-400C-8B8D-6324C07F0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619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974298-893C-43A9-9F88-7CDEDB3F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49BACD-B161-4C08-9E09-B243C4242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B4D3AC-7554-4F3A-8404-7FA72316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0D-9853-4BA4-8EC2-B03A8A2DC3FF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861C03-1547-4C93-834C-4867413D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809467-9F98-4E2E-B451-5D480F6A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7407-2F72-400C-8B8D-6324C07F0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88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2180-8FB8-4C00-B73B-2C21F0FE4F4A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341437" cy="365125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it-IT" dirty="0"/>
              <a:t>Promozione della cultura aeronautica e aerospaziale tra gli studenti delle scuole secondarie di secondo grado.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A0E68D1E-C52A-4D09-BAA1-8C9F4BA12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12" y="5140079"/>
            <a:ext cx="1092468" cy="3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86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04E1559-0B13-4882-9CA3-E7641FE8A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54FF3E-C7B2-4DFE-BAC4-8DF646884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9C87DD-E230-4963-93A1-3112A6E5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50D-9853-4BA4-8EC2-B03A8A2DC3FF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30064B-A5C6-4192-AABB-6A781887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6F5BBA-6216-4EE9-BC5B-5A439074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7407-2F72-400C-8B8D-6324C07F0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88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5D44-F17A-478F-8965-A24281043EC4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6147771" cy="365125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it-IT" dirty="0"/>
              <a:t>PROMOZIONE DELLA CULTURA AERONAUTICA E AEROSPAZIALE TRA GLI STUDENTI DELLE SCUOLE SECONDARIE DI SECONDO GRADO.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69539E-C9D6-484F-8691-242807C6AD5E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5046586" cy="365125"/>
          </a:xfrm>
        </p:spPr>
        <p:txBody>
          <a:bodyPr/>
          <a:lstStyle>
            <a:lvl1pPr algn="l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Promozione della cultura aeronautica e aerospaziale tra gli studenti delle scuole secondarie di secondo grado.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AB9B7200-ED66-4BF0-9393-BDC4F8EACD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88" y="5925934"/>
            <a:ext cx="1092468" cy="3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-9994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7FF4-BCFC-4F6B-BD01-E45044CB65EB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Promozione della cultura aeronautica e aerospaziale tra gli studenti delle scuole secondarie di secondo grado.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2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580E-7A6C-4563-B9EE-9BC9FAF0B9C5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Promozione della cultura aeronautica e aerospaziale tra gli studenti delle scuole secondarie di secondo grado.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FB7C-5924-4BD6-A3FA-9560C9EC0059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Promozione della cultura aeronautica e aerospaziale tra gli studenti delle scuole secondarie di secondo grado.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62714F0E-6933-4BC5-9C22-DB82F3671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92929"/>
            <a:ext cx="1092468" cy="3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6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C0473B-829B-4B58-A2E8-9EBFCB0A1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594B00C-17C6-40DA-8B98-A82D8004D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3AFED6-0B95-40BA-B9EE-F9ED47C2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51AC-C930-4746-94B4-FB8754FF3CF1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479926-09E4-463B-A816-8446D93F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27297F-6233-42B3-A3B5-263812FD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EBC-7259-4548-89FA-BAB4E9B79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70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202052-092D-4B7F-91D0-5184EE30F22D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Promozione della cultura aeronautica e aerospaziale tra gli studenti delle scuole secondarie di secondo grado.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8AAC7795-DA5B-4A64-B200-08D86E7C0A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12" y="1351400"/>
            <a:ext cx="1092468" cy="3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6" r:id="rId5"/>
    <p:sldLayoutId id="2147483927" r:id="rId6"/>
    <p:sldLayoutId id="2147483928" r:id="rId7"/>
    <p:sldLayoutId id="2147483929" r:id="rId8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5748B4C-11E1-45D8-91B3-9B129B09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5F8237-85F3-4E4F-9369-F468D50F7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40DD62-1268-4DA2-9468-42B09B2B7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51AC-C930-4746-94B4-FB8754FF3CF1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E53003-1DC7-4B0B-BB78-BF05234BF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0A6793-65DD-4C62-A605-F81AD3775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2EBC-7259-4548-89FA-BAB4E9B79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29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DB920E7-052B-45D8-A2A0-478BDA83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BAE2AD-6705-41F2-ADAB-4C1E118F8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5ED14-9F9F-49B3-9011-CEAE2D34E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3F50D-9853-4BA4-8EC2-B03A8A2DC3FF}" type="datetimeFigureOut">
              <a:rPr lang="it-IT" smtClean="0"/>
              <a:t>26/09/2024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64796-34D5-48CB-B2BE-30009877D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1205AB-641E-447F-A150-EED1C1219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07407-2F72-400C-8B8D-6324C07F0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20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6F28BE-DE88-40A5-B5B5-85BA1147CD37}"/>
              </a:ext>
            </a:extLst>
          </p:cNvPr>
          <p:cNvSpPr txBox="1"/>
          <p:nvPr/>
        </p:nvSpPr>
        <p:spPr>
          <a:xfrm>
            <a:off x="757391" y="4537165"/>
            <a:ext cx="1031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Promozione della cultura della sicurezza tra gli studenti delle scuole secondarie di secondo grado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2090E6-F096-4CA4-BE20-AAB309C6D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39" y="501303"/>
            <a:ext cx="3487203" cy="12106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73473FF-873B-4B3F-89E3-0CB77EFEC9BB}"/>
              </a:ext>
            </a:extLst>
          </p:cNvPr>
          <p:cNvSpPr txBox="1"/>
          <p:nvPr/>
        </p:nvSpPr>
        <p:spPr>
          <a:xfrm>
            <a:off x="516193" y="2105561"/>
            <a:ext cx="11017045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accent1">
                    <a:lumMod val="50000"/>
                  </a:schemeClr>
                </a:solidFill>
              </a:rPr>
              <a:t>PROGETTO MANUTENTORE ANTINCENDIO QUALIFICATO</a:t>
            </a:r>
          </a:p>
        </p:txBody>
      </p:sp>
      <p:pic>
        <p:nvPicPr>
          <p:cNvPr id="5" name="Immagine 4" descr="Immagine che contiene logo, Carattere, simbolo, testo&#10;&#10;Descrizione generata automaticamente">
            <a:extLst>
              <a:ext uri="{FF2B5EF4-FFF2-40B4-BE49-F238E27FC236}">
                <a16:creationId xmlns:a16="http://schemas.microsoft.com/office/drawing/2014/main" id="{F91B5779-8EC8-8F53-48CF-F09DFBC9C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49" y="230844"/>
            <a:ext cx="1855784" cy="17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50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23C13-330E-407E-AAE3-F1682E91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>
            <a:normAutofit/>
          </a:bodyPr>
          <a:lstStyle/>
          <a:p>
            <a:r>
              <a:rPr lang="it-IT" b="1" dirty="0"/>
              <a:t>OBIETTIVI RAGGIUNTI</a:t>
            </a:r>
            <a:endParaRPr lang="it-IT" dirty="0"/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964A1302-5BFB-969D-533A-4CCDE807073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5724711"/>
              </p:ext>
            </p:extLst>
          </p:nvPr>
        </p:nvGraphicFramePr>
        <p:xfrm>
          <a:off x="791662" y="1718336"/>
          <a:ext cx="11316467" cy="454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69E88F-B795-40C2-8BD8-02C7E311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Promozione della cultura della sicurezza tra gli studenti delle scuole secondarie di secondo grado. </a:t>
            </a:r>
          </a:p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E0A628-7847-4EA3-AF72-2C2B59C3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10</a:t>
            </a:fld>
            <a:endParaRPr lang="en-US"/>
          </a:p>
        </p:txBody>
      </p:sp>
      <p:pic>
        <p:nvPicPr>
          <p:cNvPr id="3" name="Immagine 2" descr="Immagine che contiene logo, Carattere, simbolo, testo&#10;&#10;Descrizione generata automaticamente">
            <a:extLst>
              <a:ext uri="{FF2B5EF4-FFF2-40B4-BE49-F238E27FC236}">
                <a16:creationId xmlns:a16="http://schemas.microsoft.com/office/drawing/2014/main" id="{A8A29AEF-89D3-20D2-F6B8-B2EE07CE42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81" y="1209208"/>
            <a:ext cx="559577" cy="5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F8A20F-C6D4-48C8-AA8E-273C0192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GRAZIE PER L’ATTENZIONE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Siamo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Vostra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disposizione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eventuali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domande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chiarimenti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pic>
        <p:nvPicPr>
          <p:cNvPr id="8" name="Picture 7" descr="Punti di domanda di colori diversi">
            <a:extLst>
              <a:ext uri="{FF2B5EF4-FFF2-40B4-BE49-F238E27FC236}">
                <a16:creationId xmlns:a16="http://schemas.microsoft.com/office/drawing/2014/main" id="{27240413-00CE-3843-2192-F4FFC48203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97" r="32683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BFFF5A-C115-4DF8-A89F-04A9C30F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9753" y="6459785"/>
            <a:ext cx="46353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Promozione della cultura della sicurezza tra gli studenti delle scuole secondarie di secondo grado.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87E59C-A5BD-474C-99D4-C27FE4A6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1896" y="6459785"/>
            <a:ext cx="11805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9590046-DA73-4BBF-84B5-C08E6F75191A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4128F-D5A1-4A2D-BD12-5049448B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Decreto Controlli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2D57C75-FBB7-4342-AD38-FA41F5D67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954" y="1781263"/>
            <a:ext cx="7815384" cy="4525053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D96DCC-E311-409C-B6BF-6D2E6C97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Promozione della cultura della sicurezza tra gli studenti delle scuole secondarie di secondo grado.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832D25-3BBA-4035-BD34-DF1FF17D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</a:t>
            </a:fld>
            <a:endParaRPr lang="en-US"/>
          </a:p>
        </p:txBody>
      </p:sp>
      <p:pic>
        <p:nvPicPr>
          <p:cNvPr id="3" name="Immagine 2" descr="Immagine che contiene logo, Carattere, simbolo, testo&#10;&#10;Descrizione generata automaticamente">
            <a:extLst>
              <a:ext uri="{FF2B5EF4-FFF2-40B4-BE49-F238E27FC236}">
                <a16:creationId xmlns:a16="http://schemas.microsoft.com/office/drawing/2014/main" id="{34C25860-8B40-C728-5871-5CC74726B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81" y="1209208"/>
            <a:ext cx="559577" cy="5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5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58A0D-9CFD-4C32-923D-B0757DBE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Metodi di controllo e Manutenzione degli Impianti e delle Attrezzature Antincendio</a:t>
            </a:r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0E4822A6-528C-D7EE-AA4C-7B4354E447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0054234"/>
              </p:ext>
            </p:extLst>
          </p:nvPr>
        </p:nvGraphicFramePr>
        <p:xfrm>
          <a:off x="1097279" y="1845734"/>
          <a:ext cx="10115204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B538C2-A82E-44E8-BC6F-E4ADD074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408" y="6459785"/>
            <a:ext cx="9219501" cy="365125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Promozione della cultura della sicurezza tra gli studenti delle scuole secondarie di secondo grado.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2C8D63-3C90-41AE-BCCF-62F6611C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3</a:t>
            </a:fld>
            <a:endParaRPr lang="en-US"/>
          </a:p>
        </p:txBody>
      </p:sp>
      <p:pic>
        <p:nvPicPr>
          <p:cNvPr id="3" name="Immagine 2" descr="Immagine che contiene logo, Carattere, simbolo, testo&#10;&#10;Descrizione generata automaticamente">
            <a:extLst>
              <a:ext uri="{FF2B5EF4-FFF2-40B4-BE49-F238E27FC236}">
                <a16:creationId xmlns:a16="http://schemas.microsoft.com/office/drawing/2014/main" id="{0EAF3993-95F1-A5B9-F4EE-FCA15136A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209208"/>
            <a:ext cx="559577" cy="5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5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5E858A0D-9CFD-4C32-923D-B0757DBE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CHI POTRA’ ESEGUIRE LE MANUTENZIONI SUGLI IMPIANTI ANTINCENDIO?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B538C2-A82E-44E8-BC6F-E4ADD074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2688" y="6459785"/>
            <a:ext cx="6203853" cy="365125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</a:rPr>
              <a:t>Promozione della cultura della sicurezza tra gli studenti delle scuole secondarie di secondo grado.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kern="1200" cap="all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2C8D63-3C90-41AE-BCCF-62F6611C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590046-DA73-4BBF-84B5-C08E6F75191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C3EFBE53-CBA9-8E47-C62C-A67E03831C7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510043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 descr="Immagine che contiene logo, Carattere, simbolo, testo&#10;&#10;Descrizione generata automaticamente">
            <a:extLst>
              <a:ext uri="{FF2B5EF4-FFF2-40B4-BE49-F238E27FC236}">
                <a16:creationId xmlns:a16="http://schemas.microsoft.com/office/drawing/2014/main" id="{CD3F4BB6-617F-DEC6-EA58-DD9941D826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81" y="1209208"/>
            <a:ext cx="559577" cy="5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7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DED20-5222-4AD6-80BD-3829A096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ATTIVITA’ DEL TECNICO MANUTENTORE DEGLI IMPIANTI ANTINCENDIO?</a:t>
            </a:r>
            <a:endParaRPr lang="it-IT" sz="4000" dirty="0"/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528EA89F-9DDC-4DA0-AF9D-4C20651FE2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1635163"/>
              </p:ext>
            </p:extLst>
          </p:nvPr>
        </p:nvGraphicFramePr>
        <p:xfrm>
          <a:off x="1097278" y="1845734"/>
          <a:ext cx="10360338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F8D7D8-411D-46B8-9594-F2A5A9BD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Promozione della cultura della sicurezza tra gli studenti delle scuole secondarie di secondo grado. </a:t>
            </a:r>
          </a:p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4FA981-2FAD-4C8A-9A01-2DBDEBBF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5</a:t>
            </a:fld>
            <a:endParaRPr lang="en-US"/>
          </a:p>
        </p:txBody>
      </p:sp>
      <p:pic>
        <p:nvPicPr>
          <p:cNvPr id="3" name="Immagine 2" descr="Immagine che contiene logo, Carattere, simbolo, testo&#10;&#10;Descrizione generata automaticamente">
            <a:extLst>
              <a:ext uri="{FF2B5EF4-FFF2-40B4-BE49-F238E27FC236}">
                <a16:creationId xmlns:a16="http://schemas.microsoft.com/office/drawing/2014/main" id="{E45D3AD8-4123-24F0-ECB9-AE8031B9D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81" y="1209208"/>
            <a:ext cx="559577" cy="5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1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22DFDDB-6E1A-4BF0-8E80-5B94BD33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COME NASCE IL PROGETTO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65E3-2591-462C-9A0B-A8CAA6B9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569" y="6459785"/>
            <a:ext cx="52734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cap="all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Promozione</a:t>
            </a:r>
            <a:r>
              <a:rPr lang="en-US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cap="all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cap="all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sicurezza</a:t>
            </a:r>
            <a:r>
              <a:rPr lang="en-US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cap="all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</a:t>
            </a:r>
            <a:r>
              <a:rPr lang="en-US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cap="all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</a:t>
            </a:r>
            <a:r>
              <a:rPr lang="en-US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cap="all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studenti</a:t>
            </a:r>
            <a:r>
              <a:rPr lang="en-US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cap="all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delle</a:t>
            </a:r>
            <a:r>
              <a:rPr lang="en-US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cap="all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scuole</a:t>
            </a:r>
            <a:r>
              <a:rPr lang="en-US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cap="all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secondarie</a:t>
            </a:r>
            <a:r>
              <a:rPr lang="en-US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secondo </a:t>
            </a:r>
            <a:r>
              <a:rPr lang="en-US" kern="1200" cap="all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grado</a:t>
            </a:r>
            <a:r>
              <a:rPr lang="en-US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DA453E-2E48-4488-9B55-C1C40D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590046-DA73-4BBF-84B5-C08E6F75191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FC18F811-D0C9-2B1F-0742-3E0B2E445F8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3717285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97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23C13-330E-407E-AAE3-F1682E91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>
            <a:normAutofit/>
          </a:bodyPr>
          <a:lstStyle/>
          <a:p>
            <a:r>
              <a:rPr lang="it-IT" b="1" dirty="0"/>
              <a:t>STRUTTURAZIONE DEL PROGETTO</a:t>
            </a:r>
            <a:endParaRPr lang="it-IT" dirty="0"/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964A1302-5BFB-969D-533A-4CCDE807073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8113380"/>
              </p:ext>
            </p:extLst>
          </p:nvPr>
        </p:nvGraphicFramePr>
        <p:xfrm>
          <a:off x="658926" y="1076632"/>
          <a:ext cx="11257771" cy="505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69E88F-B795-40C2-8BD8-02C7E311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Promozione della cultura della sicurezza tra gli studenti delle scuole secondarie di secondo grado. </a:t>
            </a:r>
          </a:p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E0A628-7847-4EA3-AF72-2C2B59C3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7</a:t>
            </a:fld>
            <a:endParaRPr lang="en-US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0274896-261E-5712-B8B3-F73DEE92C475}"/>
              </a:ext>
            </a:extLst>
          </p:cNvPr>
          <p:cNvSpPr/>
          <p:nvPr/>
        </p:nvSpPr>
        <p:spPr>
          <a:xfrm>
            <a:off x="2787445" y="5349367"/>
            <a:ext cx="9129252" cy="6310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Ente proprietario</a:t>
            </a:r>
            <a:r>
              <a:rPr lang="it-IT" dirty="0"/>
              <a:t> Città Metropolitana - adeguamenti impianti del laboratorio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1A9263D4-DEA3-2628-6060-F4678D03CA88}"/>
              </a:ext>
            </a:extLst>
          </p:cNvPr>
          <p:cNvSpPr/>
          <p:nvPr/>
        </p:nvSpPr>
        <p:spPr>
          <a:xfrm>
            <a:off x="11228439" y="4763729"/>
            <a:ext cx="688258" cy="5856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logo, Carattere, simbolo, testo&#10;&#10;Descrizione generata automaticamente">
            <a:extLst>
              <a:ext uri="{FF2B5EF4-FFF2-40B4-BE49-F238E27FC236}">
                <a16:creationId xmlns:a16="http://schemas.microsoft.com/office/drawing/2014/main" id="{8D190668-5260-0909-FB9E-EC8999A88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69" y="1255044"/>
            <a:ext cx="559577" cy="5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7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22DFDDB-6E1A-4BF0-8E80-5B94BD33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STRUTTURA DEL CORSO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65E3-2591-462C-9A0B-A8CAA6B9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>
                <a:solidFill>
                  <a:srgbClr val="002060"/>
                </a:solidFill>
              </a:rPr>
              <a:t>Promozione della sicurezza tra gli studenti delle scuole secondarie di secondo grado. 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DA453E-2E48-4488-9B55-C1C40D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590046-DA73-4BBF-84B5-C08E6F75191A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FC18F811-D0C9-2B1F-0742-3E0B2E445F8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640404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94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3DA49FC1-E204-4BAA-A184-5D1FEAEF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OBIETTIVI DEL PROGETTO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5D34D9-B2FE-4269-9833-F56BBB29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Promozione della cultura della sicurezza tra gli studenti delle scuole secondarie di secondo grado.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D19FF-088A-4D28-B7B4-72855623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590046-DA73-4BBF-84B5-C08E6F75191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29" name="Segnaposto contenuto 2">
            <a:extLst>
              <a:ext uri="{FF2B5EF4-FFF2-40B4-BE49-F238E27FC236}">
                <a16:creationId xmlns:a16="http://schemas.microsoft.com/office/drawing/2014/main" id="{6D880617-2731-D8F4-56E2-E2E1440C5B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09232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 descr="Immagine che contiene logo, Carattere, simbolo, testo&#10;&#10;Descrizione generata automaticamente">
            <a:extLst>
              <a:ext uri="{FF2B5EF4-FFF2-40B4-BE49-F238E27FC236}">
                <a16:creationId xmlns:a16="http://schemas.microsoft.com/office/drawing/2014/main" id="{97DFE24B-705E-2EED-42CF-05F7B7BE5B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81" y="1209208"/>
            <a:ext cx="559577" cy="5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280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oss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1234</TotalTime>
  <Words>794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Retrospettivo</vt:lpstr>
      <vt:lpstr>1_Personalizza struttura</vt:lpstr>
      <vt:lpstr>Personalizza struttura</vt:lpstr>
      <vt:lpstr>Presentazione standard di PowerPoint</vt:lpstr>
      <vt:lpstr>Decreto Controlli</vt:lpstr>
      <vt:lpstr>Metodi di controllo e Manutenzione degli Impianti e delle Attrezzature Antincendio</vt:lpstr>
      <vt:lpstr>CHI POTRA’ ESEGUIRE LE MANUTENZIONI SUGLI IMPIANTI ANTINCENDIO?</vt:lpstr>
      <vt:lpstr>ATTIVITA’ DEL TECNICO MANUTENTORE DEGLI IMPIANTI ANTINCENDIO?</vt:lpstr>
      <vt:lpstr>COME NASCE IL PROGETTO</vt:lpstr>
      <vt:lpstr>STRUTTURAZIONE DEL PROGETTO</vt:lpstr>
      <vt:lpstr>STRUTTURA DEL CORSO</vt:lpstr>
      <vt:lpstr>OBIETTIVI DEL PROGETTO</vt:lpstr>
      <vt:lpstr>OBIETTIVI RAGGIUNTI</vt:lpstr>
      <vt:lpstr>GRAZIE PER L’ATTENZIONE ( Siamo a Vostra disposizione per eventuali domande e chiarimenti)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GIORGIO ANGELO</dc:creator>
  <cp:lastModifiedBy>AZZARA' BARBARA</cp:lastModifiedBy>
  <cp:revision>41</cp:revision>
  <dcterms:created xsi:type="dcterms:W3CDTF">2022-10-28T07:45:51Z</dcterms:created>
  <dcterms:modified xsi:type="dcterms:W3CDTF">2024-09-26T09:40:25Z</dcterms:modified>
</cp:coreProperties>
</file>